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7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8" r:id="rId11"/>
    <p:sldId id="376" r:id="rId12"/>
    <p:sldId id="375" r:id="rId13"/>
    <p:sldId id="374" r:id="rId14"/>
    <p:sldId id="388" r:id="rId15"/>
    <p:sldId id="371" r:id="rId16"/>
    <p:sldId id="370" r:id="rId17"/>
    <p:sldId id="369" r:id="rId18"/>
    <p:sldId id="368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7" y="2703314"/>
            <a:ext cx="7776865" cy="1451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5100E-9F3F-69A3-F466-DDAE481EE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7B3D1C-F387-01AE-0F80-BF78599328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1"/>
          <a:stretch/>
        </p:blipFill>
        <p:spPr>
          <a:xfrm>
            <a:off x="4295800" y="2276872"/>
            <a:ext cx="3418275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81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19679-52C6-BFFF-858E-07AAD7F3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15AA5-DF99-4317-FC67-049CEA00D219}"/>
              </a:ext>
            </a:extLst>
          </p:cNvPr>
          <p:cNvSpPr/>
          <p:nvPr/>
        </p:nvSpPr>
        <p:spPr bwMode="auto">
          <a:xfrm>
            <a:off x="10291428" y="961473"/>
            <a:ext cx="419047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7B3D1C-F387-01AE-0F80-BF78599328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1"/>
          <a:stretch/>
        </p:blipFill>
        <p:spPr>
          <a:xfrm>
            <a:off x="8400256" y="1700808"/>
            <a:ext cx="3418275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42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2D811-B538-871D-DAE9-18B067B7F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EEF9E-09B9-ED5B-2225-1B8C41F745FA}"/>
              </a:ext>
            </a:extLst>
          </p:cNvPr>
          <p:cNvSpPr/>
          <p:nvPr/>
        </p:nvSpPr>
        <p:spPr bwMode="auto">
          <a:xfrm>
            <a:off x="10281904" y="961410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7B3D1C-F387-01AE-0F80-BF78599328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1"/>
          <a:stretch/>
        </p:blipFill>
        <p:spPr>
          <a:xfrm>
            <a:off x="7680176" y="1556792"/>
            <a:ext cx="3418275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553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EA7A2-624F-4F3F-D671-CB364E826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78"/>
          <a:stretch/>
        </p:blipFill>
        <p:spPr>
          <a:xfrm>
            <a:off x="720000" y="827999"/>
            <a:ext cx="10231384" cy="418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08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EA7A2-624F-4F3F-D671-CB364E826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6"/>
          <a:stretch/>
        </p:blipFill>
        <p:spPr>
          <a:xfrm>
            <a:off x="720000" y="620688"/>
            <a:ext cx="10231384" cy="175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635815-A4B1-B519-944E-ED76C82AAD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375518"/>
            <a:ext cx="6322770" cy="427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3EFB08-CBCA-56C0-3F38-30624FD1C1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47"/>
          <a:stretch/>
        </p:blipFill>
        <p:spPr>
          <a:xfrm>
            <a:off x="6096000" y="2708920"/>
            <a:ext cx="5832648" cy="403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136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4D2DE-B11A-8C40-7407-D49CFE85C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4972E-C199-79D5-C9BE-2CC531E45CDA}"/>
              </a:ext>
            </a:extLst>
          </p:cNvPr>
          <p:cNvSpPr/>
          <p:nvPr/>
        </p:nvSpPr>
        <p:spPr bwMode="auto">
          <a:xfrm>
            <a:off x="10320000" y="1018498"/>
            <a:ext cx="361905" cy="37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635815-A4B1-B519-944E-ED76C82AAD1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1389972"/>
            <a:ext cx="3951444" cy="267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3EFB08-CBCA-56C0-3F38-30624FD1C1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47"/>
          <a:stretch/>
        </p:blipFill>
        <p:spPr>
          <a:xfrm>
            <a:off x="6795436" y="3938878"/>
            <a:ext cx="4724564" cy="326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53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746DC-9F67-7375-E486-53798ED4E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0536" cy="4335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0D166-35F0-00FB-03BE-71A82D792E39}"/>
              </a:ext>
            </a:extLst>
          </p:cNvPr>
          <p:cNvSpPr/>
          <p:nvPr/>
        </p:nvSpPr>
        <p:spPr bwMode="auto">
          <a:xfrm>
            <a:off x="9773919" y="827999"/>
            <a:ext cx="323809" cy="56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635815-A4B1-B519-944E-ED76C82AAD1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5085184"/>
            <a:ext cx="2536864" cy="171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3EFB08-CBCA-56C0-3F38-30624FD1C1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47"/>
          <a:stretch/>
        </p:blipFill>
        <p:spPr>
          <a:xfrm>
            <a:off x="6744072" y="5028654"/>
            <a:ext cx="2759704" cy="190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106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9A4B6-2F8B-1963-0EBA-58216D901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5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94F10-1BD2-24E2-4C5C-FC5D061A3D1D}"/>
              </a:ext>
            </a:extLst>
          </p:cNvPr>
          <p:cNvSpPr/>
          <p:nvPr/>
        </p:nvSpPr>
        <p:spPr bwMode="auto">
          <a:xfrm>
            <a:off x="9266698" y="946715"/>
            <a:ext cx="288281" cy="33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635815-A4B1-B519-944E-ED76C82AAD1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4877526"/>
            <a:ext cx="1939041" cy="131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3EFB08-CBCA-56C0-3F38-30624FD1C1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47"/>
          <a:stretch/>
        </p:blipFill>
        <p:spPr>
          <a:xfrm>
            <a:off x="8880587" y="4804491"/>
            <a:ext cx="2109368" cy="145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810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4D1DA-87B8-F4CB-6B54-D84690298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F5137A-EA1B-6752-8395-7758B836E5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844824"/>
            <a:ext cx="6755579" cy="485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93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7506A-1B7C-0BD3-D471-E60B347FEF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99412-0E74-7EC7-5151-4C691264671E}"/>
              </a:ext>
            </a:extLst>
          </p:cNvPr>
          <p:cNvSpPr/>
          <p:nvPr/>
        </p:nvSpPr>
        <p:spPr bwMode="auto">
          <a:xfrm>
            <a:off x="6253333" y="1047363"/>
            <a:ext cx="1257142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40DCB-478A-35D5-38FD-01D84B82E138}"/>
              </a:ext>
            </a:extLst>
          </p:cNvPr>
          <p:cNvSpPr/>
          <p:nvPr/>
        </p:nvSpPr>
        <p:spPr bwMode="auto">
          <a:xfrm>
            <a:off x="6167619" y="2039270"/>
            <a:ext cx="809523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B8399-5AB6-17A5-2405-F820602C8132}"/>
              </a:ext>
            </a:extLst>
          </p:cNvPr>
          <p:cNvSpPr/>
          <p:nvPr/>
        </p:nvSpPr>
        <p:spPr bwMode="auto">
          <a:xfrm>
            <a:off x="2024761" y="3965860"/>
            <a:ext cx="2487063" cy="48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327560-C9A8-CA5C-B0FD-EBFBFF5A3ED0}"/>
              </a:ext>
            </a:extLst>
          </p:cNvPr>
          <p:cNvSpPr/>
          <p:nvPr/>
        </p:nvSpPr>
        <p:spPr bwMode="auto">
          <a:xfrm>
            <a:off x="3139047" y="4967305"/>
            <a:ext cx="323809" cy="4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513489-39AE-2164-4F26-8071253A7304}"/>
              </a:ext>
            </a:extLst>
          </p:cNvPr>
          <p:cNvSpPr/>
          <p:nvPr/>
        </p:nvSpPr>
        <p:spPr bwMode="auto">
          <a:xfrm>
            <a:off x="8529523" y="5005455"/>
            <a:ext cx="438095" cy="4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4F5137A-EA1B-6752-8395-7758B836E52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4967305"/>
            <a:ext cx="2470368" cy="177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068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9CB56-7C7D-C704-F856-A6BC01968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756B96-F793-4AC0-F774-4EEA04C1E629}"/>
              </a:ext>
            </a:extLst>
          </p:cNvPr>
          <p:cNvSpPr/>
          <p:nvPr/>
        </p:nvSpPr>
        <p:spPr bwMode="auto">
          <a:xfrm>
            <a:off x="10224761" y="3618994"/>
            <a:ext cx="1066666" cy="4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09519C-3B1D-D594-5B04-2A2834B4F5FA}"/>
              </a:ext>
            </a:extLst>
          </p:cNvPr>
          <p:cNvSpPr/>
          <p:nvPr/>
        </p:nvSpPr>
        <p:spPr bwMode="auto">
          <a:xfrm>
            <a:off x="1310476" y="4590604"/>
            <a:ext cx="1561904" cy="4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7E082-DD38-E798-8111-C14F6C38391A}"/>
              </a:ext>
            </a:extLst>
          </p:cNvPr>
          <p:cNvSpPr/>
          <p:nvPr/>
        </p:nvSpPr>
        <p:spPr bwMode="auto">
          <a:xfrm>
            <a:off x="6243809" y="4581078"/>
            <a:ext cx="2780952" cy="5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1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BBC50-9769-B04D-DF54-442D1B8F2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DA31E-9542-7ED3-76C7-E6B2DB4DDF12}"/>
              </a:ext>
            </a:extLst>
          </p:cNvPr>
          <p:cNvSpPr/>
          <p:nvPr/>
        </p:nvSpPr>
        <p:spPr bwMode="auto">
          <a:xfrm>
            <a:off x="9605714" y="1047363"/>
            <a:ext cx="352380" cy="38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FE121-6284-3D89-C4B4-8381D180ED32}"/>
              </a:ext>
            </a:extLst>
          </p:cNvPr>
          <p:cNvSpPr/>
          <p:nvPr/>
        </p:nvSpPr>
        <p:spPr bwMode="auto">
          <a:xfrm>
            <a:off x="6615238" y="2048808"/>
            <a:ext cx="295238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383EE-0E94-09C6-013B-AF03693E03DB}"/>
              </a:ext>
            </a:extLst>
          </p:cNvPr>
          <p:cNvSpPr/>
          <p:nvPr/>
        </p:nvSpPr>
        <p:spPr bwMode="auto">
          <a:xfrm>
            <a:off x="6386666" y="2993027"/>
            <a:ext cx="2142857" cy="4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2C264-C7CB-C4CB-2FE2-86F60FB40AB1}"/>
              </a:ext>
            </a:extLst>
          </p:cNvPr>
          <p:cNvSpPr/>
          <p:nvPr/>
        </p:nvSpPr>
        <p:spPr bwMode="auto">
          <a:xfrm>
            <a:off x="9224761" y="3994472"/>
            <a:ext cx="323809" cy="47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EAC5DB-F7EF-FD32-BED8-F13AE91C430B}"/>
              </a:ext>
            </a:extLst>
          </p:cNvPr>
          <p:cNvSpPr/>
          <p:nvPr/>
        </p:nvSpPr>
        <p:spPr bwMode="auto">
          <a:xfrm>
            <a:off x="5681904" y="5024530"/>
            <a:ext cx="438095" cy="40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4F5137A-EA1B-6752-8395-7758B836E52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732" y="4747901"/>
            <a:ext cx="2954707" cy="212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409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EA043-513A-2F6A-7EB6-0BA811BC7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914AC-EB70-1167-58E3-866BB94F77F4}"/>
              </a:ext>
            </a:extLst>
          </p:cNvPr>
          <p:cNvSpPr/>
          <p:nvPr/>
        </p:nvSpPr>
        <p:spPr bwMode="auto">
          <a:xfrm>
            <a:off x="8548571" y="1056854"/>
            <a:ext cx="409523" cy="419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3E646-EBC0-00AA-C8EC-938951BCE0B2}"/>
              </a:ext>
            </a:extLst>
          </p:cNvPr>
          <p:cNvSpPr/>
          <p:nvPr/>
        </p:nvSpPr>
        <p:spPr bwMode="auto">
          <a:xfrm>
            <a:off x="2110476" y="3011666"/>
            <a:ext cx="323809" cy="4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7FD97-44D0-BF15-A5C2-7D4078887EA3}"/>
              </a:ext>
            </a:extLst>
          </p:cNvPr>
          <p:cNvSpPr/>
          <p:nvPr/>
        </p:nvSpPr>
        <p:spPr bwMode="auto">
          <a:xfrm>
            <a:off x="7643809" y="3049808"/>
            <a:ext cx="438095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B4348-BAFC-5080-FFCD-20363474A46F}"/>
              </a:ext>
            </a:extLst>
          </p:cNvPr>
          <p:cNvSpPr/>
          <p:nvPr/>
        </p:nvSpPr>
        <p:spPr bwMode="auto">
          <a:xfrm>
            <a:off x="8824761" y="4051053"/>
            <a:ext cx="409523" cy="37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4F5137A-EA1B-6752-8395-7758B836E52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9" y="4509120"/>
            <a:ext cx="3088801" cy="221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079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A2F4D-E363-E29D-34B1-9799AF1A6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2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9D9FE-25B9-1E29-E3A2-F8CF7D0A3ADC}"/>
              </a:ext>
            </a:extLst>
          </p:cNvPr>
          <p:cNvSpPr/>
          <p:nvPr/>
        </p:nvSpPr>
        <p:spPr bwMode="auto">
          <a:xfrm>
            <a:off x="6384032" y="1772816"/>
            <a:ext cx="1212572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75C3CA-BE30-63F5-4DB6-9A5FF5692DC6}"/>
              </a:ext>
            </a:extLst>
          </p:cNvPr>
          <p:cNvSpPr/>
          <p:nvPr/>
        </p:nvSpPr>
        <p:spPr bwMode="auto">
          <a:xfrm>
            <a:off x="3365510" y="2657434"/>
            <a:ext cx="939285" cy="40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7F12A1-2AB9-4F76-0310-26CB340402F8}"/>
              </a:ext>
            </a:extLst>
          </p:cNvPr>
          <p:cNvSpPr/>
          <p:nvPr/>
        </p:nvSpPr>
        <p:spPr bwMode="auto">
          <a:xfrm>
            <a:off x="8561741" y="3529004"/>
            <a:ext cx="956520" cy="40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80416-CBCF-3159-D266-785AC79188BB}"/>
              </a:ext>
            </a:extLst>
          </p:cNvPr>
          <p:cNvSpPr/>
          <p:nvPr/>
        </p:nvSpPr>
        <p:spPr bwMode="auto">
          <a:xfrm>
            <a:off x="5231905" y="4391946"/>
            <a:ext cx="925610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F0EA44-B67B-3701-9966-320812797382}"/>
              </a:ext>
            </a:extLst>
          </p:cNvPr>
          <p:cNvSpPr/>
          <p:nvPr/>
        </p:nvSpPr>
        <p:spPr bwMode="auto">
          <a:xfrm>
            <a:off x="6888088" y="5263516"/>
            <a:ext cx="1001504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AD9C80-8BE5-0615-4723-C45699AA61FF}"/>
              </a:ext>
            </a:extLst>
          </p:cNvPr>
          <p:cNvSpPr/>
          <p:nvPr/>
        </p:nvSpPr>
        <p:spPr bwMode="auto">
          <a:xfrm>
            <a:off x="3839462" y="6135087"/>
            <a:ext cx="947902" cy="40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8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01C23-F591-DC0D-A9FA-B0C8CD0C4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5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D48A1-D6D1-1DA7-045D-09131E74D488}"/>
              </a:ext>
            </a:extLst>
          </p:cNvPr>
          <p:cNvSpPr/>
          <p:nvPr/>
        </p:nvSpPr>
        <p:spPr bwMode="auto">
          <a:xfrm>
            <a:off x="9595996" y="4470205"/>
            <a:ext cx="334278" cy="35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5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E0F43-112E-A023-8C01-E7E07E02F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744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AC71C-A3EF-084C-61AA-CE899DF683B3}"/>
              </a:ext>
            </a:extLst>
          </p:cNvPr>
          <p:cNvSpPr/>
          <p:nvPr/>
        </p:nvSpPr>
        <p:spPr bwMode="auto">
          <a:xfrm>
            <a:off x="8445907" y="1677214"/>
            <a:ext cx="267729" cy="29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85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5C1AA-1E7A-5D93-4398-10FE0B39F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78755-E8F0-B90C-5434-E451599419A0}"/>
              </a:ext>
            </a:extLst>
          </p:cNvPr>
          <p:cNvSpPr/>
          <p:nvPr/>
        </p:nvSpPr>
        <p:spPr bwMode="auto">
          <a:xfrm>
            <a:off x="10320000" y="1963656"/>
            <a:ext cx="352380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AAFE1-2EBD-CC89-EBDA-760194EA25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03780-3E42-3AA7-7E99-401A51BE055C}"/>
              </a:ext>
            </a:extLst>
          </p:cNvPr>
          <p:cNvSpPr/>
          <p:nvPr/>
        </p:nvSpPr>
        <p:spPr bwMode="auto">
          <a:xfrm>
            <a:off x="10339047" y="1944283"/>
            <a:ext cx="333333" cy="37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16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F05FE-E87A-BDA9-CC44-6BD6FA4B4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33725-4522-78D4-F7AF-1FA6F6E7B7E2}"/>
              </a:ext>
            </a:extLst>
          </p:cNvPr>
          <p:cNvSpPr/>
          <p:nvPr/>
        </p:nvSpPr>
        <p:spPr bwMode="auto">
          <a:xfrm>
            <a:off x="10281904" y="971056"/>
            <a:ext cx="419047" cy="38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0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54FBB-749C-81D8-E59B-24595ACAE4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200800" cy="331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53FB8-663D-3777-5116-974F7A83C765}"/>
              </a:ext>
            </a:extLst>
          </p:cNvPr>
          <p:cNvSpPr/>
          <p:nvPr/>
        </p:nvSpPr>
        <p:spPr bwMode="auto">
          <a:xfrm>
            <a:off x="7104112" y="2852936"/>
            <a:ext cx="361905" cy="3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D8C1D9-23DE-BA40-D577-0C49296E0F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65104"/>
            <a:ext cx="7200800" cy="240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154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2024-08-21T03:34:35Z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