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9" r:id="rId3"/>
    <p:sldId id="388" r:id="rId4"/>
    <p:sldId id="387" r:id="rId5"/>
    <p:sldId id="386" r:id="rId6"/>
    <p:sldId id="385" r:id="rId7"/>
    <p:sldId id="390" r:id="rId8"/>
    <p:sldId id="382" r:id="rId9"/>
    <p:sldId id="381" r:id="rId10"/>
    <p:sldId id="380" r:id="rId11"/>
    <p:sldId id="379" r:id="rId12"/>
    <p:sldId id="378" r:id="rId13"/>
    <p:sldId id="376" r:id="rId14"/>
    <p:sldId id="375" r:id="rId15"/>
    <p:sldId id="374" r:id="rId16"/>
    <p:sldId id="373" r:id="rId17"/>
    <p:sldId id="371" r:id="rId18"/>
    <p:sldId id="369" r:id="rId19"/>
    <p:sldId id="368" r:id="rId20"/>
    <p:sldId id="366" r:id="rId21"/>
    <p:sldId id="391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508225"/>
            <a:ext cx="10575759" cy="184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DF901-E50A-B8D2-27F3-1BD619907F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A6ACF-1256-71B1-E11F-8F91FED66F58}"/>
              </a:ext>
            </a:extLst>
          </p:cNvPr>
          <p:cNvSpPr/>
          <p:nvPr/>
        </p:nvSpPr>
        <p:spPr bwMode="auto">
          <a:xfrm>
            <a:off x="10339047" y="1990367"/>
            <a:ext cx="333333" cy="3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5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11B25-17CC-0302-8882-C7BC88B5F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FB6D01-E0BF-8546-B191-099F5698037F}"/>
              </a:ext>
            </a:extLst>
          </p:cNvPr>
          <p:cNvSpPr/>
          <p:nvPr/>
        </p:nvSpPr>
        <p:spPr bwMode="auto">
          <a:xfrm>
            <a:off x="10300952" y="2144183"/>
            <a:ext cx="419047" cy="37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6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35183-C8C2-50AF-A796-BAD3A61AF9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8DCF2-8745-1ECB-4B8F-B89882B53FC7}"/>
              </a:ext>
            </a:extLst>
          </p:cNvPr>
          <p:cNvSpPr/>
          <p:nvPr/>
        </p:nvSpPr>
        <p:spPr bwMode="auto">
          <a:xfrm>
            <a:off x="10320000" y="1009487"/>
            <a:ext cx="361905" cy="372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456A457-5A20-1A0A-77ED-DAB1A33617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71187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991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DCC41-3619-3CF6-262A-8C9501E1F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BE0AE5-FC98-6B04-08B8-F3940F7DBE46}"/>
              </a:ext>
            </a:extLst>
          </p:cNvPr>
          <p:cNvSpPr/>
          <p:nvPr/>
        </p:nvSpPr>
        <p:spPr bwMode="auto">
          <a:xfrm>
            <a:off x="10320000" y="3956639"/>
            <a:ext cx="371428" cy="38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2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980AA-9BFA-9C4C-FA72-A0949701B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120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895B3-4551-498C-2247-F75A38F91936}"/>
              </a:ext>
            </a:extLst>
          </p:cNvPr>
          <p:cNvSpPr/>
          <p:nvPr/>
        </p:nvSpPr>
        <p:spPr bwMode="auto">
          <a:xfrm>
            <a:off x="5963484" y="2766689"/>
            <a:ext cx="294188" cy="346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16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6D187-F351-BA5E-E148-EA34E380A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9721C-6893-950B-4BB7-502EBA9803FB}"/>
              </a:ext>
            </a:extLst>
          </p:cNvPr>
          <p:cNvSpPr/>
          <p:nvPr/>
        </p:nvSpPr>
        <p:spPr bwMode="auto">
          <a:xfrm>
            <a:off x="10339047" y="942351"/>
            <a:ext cx="333333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61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4E3B5-8E89-AF80-9A8A-EDA708F1C4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384520" cy="294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D7C939-258E-6CB2-1049-D4821695221C}"/>
              </a:ext>
            </a:extLst>
          </p:cNvPr>
          <p:cNvSpPr/>
          <p:nvPr/>
        </p:nvSpPr>
        <p:spPr bwMode="auto">
          <a:xfrm>
            <a:off x="8904312" y="3056771"/>
            <a:ext cx="576064" cy="58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B055D41-AA32-C4EE-6AC1-7E8B224E36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740" y="3403179"/>
            <a:ext cx="9384520" cy="326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564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C27D1-6F03-8D3B-A1F0-93AC96771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441160" cy="4376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47055-85F0-0C03-F528-D886A273858D}"/>
              </a:ext>
            </a:extLst>
          </p:cNvPr>
          <p:cNvSpPr/>
          <p:nvPr/>
        </p:nvSpPr>
        <p:spPr bwMode="auto">
          <a:xfrm>
            <a:off x="9840416" y="2636912"/>
            <a:ext cx="6480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805676-BBBC-3EF3-57A1-496FED8CD9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301208"/>
            <a:ext cx="10441160" cy="156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003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58C11-FFCE-270B-A46E-3D7C69E0F4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524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FCE29-BD03-58FD-ACC1-00DC98BE3A03}"/>
              </a:ext>
            </a:extLst>
          </p:cNvPr>
          <p:cNvSpPr/>
          <p:nvPr/>
        </p:nvSpPr>
        <p:spPr bwMode="auto">
          <a:xfrm>
            <a:off x="9451663" y="4479199"/>
            <a:ext cx="338839" cy="3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37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2F68E-C272-2211-73CF-354793CD1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61BC725-A733-97B8-2297-68BB2FB6C5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8"/>
          <a:stretch/>
        </p:blipFill>
        <p:spPr>
          <a:xfrm>
            <a:off x="3791744" y="1185351"/>
            <a:ext cx="4608512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903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F9343-EE68-31C8-0595-AC682F8E6C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668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A7BC06-5FFB-4C2C-E634-F7C8D683F940}"/>
              </a:ext>
            </a:extLst>
          </p:cNvPr>
          <p:cNvSpPr/>
          <p:nvPr/>
        </p:nvSpPr>
        <p:spPr bwMode="auto">
          <a:xfrm>
            <a:off x="5891347" y="3137238"/>
            <a:ext cx="1763318" cy="371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155888-AE0D-44D7-C3F0-979CC3F41B89}"/>
              </a:ext>
            </a:extLst>
          </p:cNvPr>
          <p:cNvSpPr/>
          <p:nvPr/>
        </p:nvSpPr>
        <p:spPr bwMode="auto">
          <a:xfrm>
            <a:off x="2080048" y="4671459"/>
            <a:ext cx="3075923" cy="403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58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E464A-F49B-DA96-2794-82253E93A4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66"/>
          <a:stretch/>
        </p:blipFill>
        <p:spPr>
          <a:xfrm>
            <a:off x="720000" y="827999"/>
            <a:ext cx="10800000" cy="274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61BC725-A733-97B8-2297-68BB2FB6C5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8"/>
          <a:stretch/>
        </p:blipFill>
        <p:spPr>
          <a:xfrm>
            <a:off x="4439816" y="2472787"/>
            <a:ext cx="3528392" cy="4377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695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E464A-F49B-DA96-2794-82253E93A4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67"/>
          <a:stretch/>
        </p:blipFill>
        <p:spPr>
          <a:xfrm>
            <a:off x="720000" y="630001"/>
            <a:ext cx="10800000" cy="2798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804F5-B357-505D-3670-2A27B21507D7}"/>
              </a:ext>
            </a:extLst>
          </p:cNvPr>
          <p:cNvSpPr/>
          <p:nvPr/>
        </p:nvSpPr>
        <p:spPr bwMode="auto">
          <a:xfrm>
            <a:off x="2567619" y="990905"/>
            <a:ext cx="1009523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F7FB3E-17E0-D2D7-50F6-D6039C35663C}"/>
              </a:ext>
            </a:extLst>
          </p:cNvPr>
          <p:cNvSpPr/>
          <p:nvPr/>
        </p:nvSpPr>
        <p:spPr bwMode="auto">
          <a:xfrm>
            <a:off x="2596190" y="1924239"/>
            <a:ext cx="1047619" cy="4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61BC725-A733-97B8-2297-68BB2FB6C5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8"/>
          <a:stretch/>
        </p:blipFill>
        <p:spPr>
          <a:xfrm>
            <a:off x="4619836" y="3356992"/>
            <a:ext cx="2952328" cy="3662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584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E1934-1105-A20B-43FC-A007B3C044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0F59F-A363-7C8B-C7D0-BC96188218F6}"/>
              </a:ext>
            </a:extLst>
          </p:cNvPr>
          <p:cNvSpPr/>
          <p:nvPr/>
        </p:nvSpPr>
        <p:spPr bwMode="auto">
          <a:xfrm>
            <a:off x="1843809" y="980469"/>
            <a:ext cx="1028571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8FD2F2-3FFE-C04A-2289-00AF1CB020E6}"/>
              </a:ext>
            </a:extLst>
          </p:cNvPr>
          <p:cNvSpPr/>
          <p:nvPr/>
        </p:nvSpPr>
        <p:spPr bwMode="auto">
          <a:xfrm>
            <a:off x="1834285" y="2886351"/>
            <a:ext cx="1038095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61BC725-A733-97B8-2297-68BB2FB6C5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8"/>
          <a:stretch/>
        </p:blipFill>
        <p:spPr>
          <a:xfrm>
            <a:off x="4799856" y="3329469"/>
            <a:ext cx="288032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796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1E1EF-52EF-3A91-EBB4-DADC9398F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28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C1EE3C-8AA4-A971-41C5-5DFE010544D0}"/>
              </a:ext>
            </a:extLst>
          </p:cNvPr>
          <p:cNvSpPr/>
          <p:nvPr/>
        </p:nvSpPr>
        <p:spPr bwMode="auto">
          <a:xfrm>
            <a:off x="8523888" y="1016185"/>
            <a:ext cx="418828" cy="325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27018-CE3D-6C5D-F77D-FE1C375D9693}"/>
              </a:ext>
            </a:extLst>
          </p:cNvPr>
          <p:cNvSpPr/>
          <p:nvPr/>
        </p:nvSpPr>
        <p:spPr bwMode="auto">
          <a:xfrm>
            <a:off x="8498245" y="1828809"/>
            <a:ext cx="940227" cy="40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B99670-D90C-259A-13F9-1DC149BF8039}"/>
              </a:ext>
            </a:extLst>
          </p:cNvPr>
          <p:cNvSpPr/>
          <p:nvPr/>
        </p:nvSpPr>
        <p:spPr bwMode="auto">
          <a:xfrm>
            <a:off x="1199456" y="2667095"/>
            <a:ext cx="6281633" cy="43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F5EEF8-1F0A-A836-5F96-48AE6297DECF}"/>
              </a:ext>
            </a:extLst>
          </p:cNvPr>
          <p:cNvSpPr/>
          <p:nvPr/>
        </p:nvSpPr>
        <p:spPr bwMode="auto">
          <a:xfrm>
            <a:off x="4745883" y="3531042"/>
            <a:ext cx="1427436" cy="42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071E06-FEF9-B34A-E859-97C33FC35E28}"/>
              </a:ext>
            </a:extLst>
          </p:cNvPr>
          <p:cNvSpPr/>
          <p:nvPr/>
        </p:nvSpPr>
        <p:spPr bwMode="auto">
          <a:xfrm>
            <a:off x="1856820" y="6157101"/>
            <a:ext cx="760729" cy="333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61BC725-A733-97B8-2297-68BB2FB6C5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8"/>
          <a:stretch/>
        </p:blipFill>
        <p:spPr>
          <a:xfrm>
            <a:off x="9438472" y="1958125"/>
            <a:ext cx="288032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626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CDE85-2FBE-0B83-088F-3FFA77FD76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C2BC19-CD29-214E-4ED3-FDD93F87690D}"/>
              </a:ext>
            </a:extLst>
          </p:cNvPr>
          <p:cNvSpPr/>
          <p:nvPr/>
        </p:nvSpPr>
        <p:spPr bwMode="auto">
          <a:xfrm>
            <a:off x="7392144" y="999456"/>
            <a:ext cx="1375474" cy="37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D68E78-9208-7148-003B-E75527B12027}"/>
              </a:ext>
            </a:extLst>
          </p:cNvPr>
          <p:cNvSpPr/>
          <p:nvPr/>
        </p:nvSpPr>
        <p:spPr bwMode="auto">
          <a:xfrm>
            <a:off x="3729523" y="1942470"/>
            <a:ext cx="885714" cy="37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85B196-5ECB-2D75-EFF2-F78B2F566631}"/>
              </a:ext>
            </a:extLst>
          </p:cNvPr>
          <p:cNvSpPr/>
          <p:nvPr/>
        </p:nvSpPr>
        <p:spPr bwMode="auto">
          <a:xfrm>
            <a:off x="8872380" y="1942470"/>
            <a:ext cx="1472092" cy="37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7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09FCA-0F8E-487B-7CA2-44F3C4217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722C51-1616-D0F5-F28C-A257677DDA51}"/>
              </a:ext>
            </a:extLst>
          </p:cNvPr>
          <p:cNvSpPr/>
          <p:nvPr/>
        </p:nvSpPr>
        <p:spPr bwMode="auto">
          <a:xfrm>
            <a:off x="4529523" y="1857379"/>
            <a:ext cx="1104761" cy="467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764DC2-44BB-2FE0-B469-606F76C36173}"/>
              </a:ext>
            </a:extLst>
          </p:cNvPr>
          <p:cNvSpPr/>
          <p:nvPr/>
        </p:nvSpPr>
        <p:spPr bwMode="auto">
          <a:xfrm>
            <a:off x="1834285" y="2800977"/>
            <a:ext cx="952380" cy="467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E0466D-AE26-F61F-FB05-1B96E89F2A1F}"/>
              </a:ext>
            </a:extLst>
          </p:cNvPr>
          <p:cNvSpPr/>
          <p:nvPr/>
        </p:nvSpPr>
        <p:spPr bwMode="auto">
          <a:xfrm>
            <a:off x="7929523" y="3715982"/>
            <a:ext cx="1095238" cy="495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8D26E8-1AD3-2489-F322-521A6EA1C094}"/>
              </a:ext>
            </a:extLst>
          </p:cNvPr>
          <p:cNvSpPr/>
          <p:nvPr/>
        </p:nvSpPr>
        <p:spPr bwMode="auto">
          <a:xfrm>
            <a:off x="4329523" y="4669112"/>
            <a:ext cx="1057142" cy="495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C8B1A-0A40-6740-9ABC-0A2EAC57D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2123D4-A14B-E31D-C768-F3153B17674F}"/>
              </a:ext>
            </a:extLst>
          </p:cNvPr>
          <p:cNvSpPr/>
          <p:nvPr/>
        </p:nvSpPr>
        <p:spPr bwMode="auto">
          <a:xfrm>
            <a:off x="9386666" y="913874"/>
            <a:ext cx="1066666" cy="44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03D58-9245-9D8F-409F-1C52F6241A9F}"/>
              </a:ext>
            </a:extLst>
          </p:cNvPr>
          <p:cNvSpPr/>
          <p:nvPr/>
        </p:nvSpPr>
        <p:spPr bwMode="auto">
          <a:xfrm>
            <a:off x="5529523" y="1839421"/>
            <a:ext cx="2076190" cy="496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5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E2115EE9-C473-B323-A79D-71DBABFF9C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00"/>
          <a:stretch/>
        </p:blipFill>
        <p:spPr>
          <a:xfrm>
            <a:off x="720000" y="827999"/>
            <a:ext cx="10800000" cy="267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833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E2115EE9-C473-B323-A79D-71DBABFF9C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00"/>
          <a:stretch/>
        </p:blipFill>
        <p:spPr>
          <a:xfrm>
            <a:off x="720000" y="764704"/>
            <a:ext cx="10800000" cy="90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E28EBE-223B-B6D6-D847-4D5E33FBBDC0}"/>
              </a:ext>
            </a:extLst>
          </p:cNvPr>
          <p:cNvSpPr/>
          <p:nvPr/>
        </p:nvSpPr>
        <p:spPr bwMode="auto">
          <a:xfrm>
            <a:off x="10300952" y="1007695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046175D2-56FB-68D8-F461-53DC4BE483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1214964"/>
            <a:ext cx="5736640" cy="3844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EF835DB-60B4-8FDC-50FD-54F92E05757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009" y="5133176"/>
            <a:ext cx="10800000" cy="17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3665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763E2-C56E-54B4-6D0E-A4C5A7B100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20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4D33E-E793-3327-3D68-99ED0870CFD9}"/>
              </a:ext>
            </a:extLst>
          </p:cNvPr>
          <p:cNvSpPr/>
          <p:nvPr/>
        </p:nvSpPr>
        <p:spPr bwMode="auto">
          <a:xfrm>
            <a:off x="9406236" y="957440"/>
            <a:ext cx="318840" cy="35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65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4725E-8086-C8F3-FE3B-1470F9BCF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0C81E1-2CB7-B621-71B1-59E324D1CAA6}"/>
              </a:ext>
            </a:extLst>
          </p:cNvPr>
          <p:cNvSpPr/>
          <p:nvPr/>
        </p:nvSpPr>
        <p:spPr bwMode="auto">
          <a:xfrm>
            <a:off x="10339047" y="2010321"/>
            <a:ext cx="333333" cy="371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3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2024-08-20T06:31:04Z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