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4" r:id="rId17"/>
    <p:sldId id="373" r:id="rId18"/>
    <p:sldId id="372" r:id="rId19"/>
    <p:sldId id="371" r:id="rId20"/>
    <p:sldId id="369" r:id="rId21"/>
    <p:sldId id="368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543" y="2686030"/>
            <a:ext cx="8136905" cy="1472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009182"/>
            <a:ext cx="352380" cy="38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19122"/>
            <a:ext cx="361905" cy="38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39920" r="24219"/>
          <a:stretch>
            <a:fillRect/>
          </a:stretch>
        </p:blipFill>
        <p:spPr>
          <a:xfrm>
            <a:off x="3143672" y="3467773"/>
            <a:ext cx="5976664" cy="29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056974"/>
            <a:ext cx="419047" cy="37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39920" r="24219"/>
          <a:stretch>
            <a:fillRect/>
          </a:stretch>
        </p:blipFill>
        <p:spPr>
          <a:xfrm>
            <a:off x="3143672" y="3467773"/>
            <a:ext cx="5976664" cy="293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2807464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20283" y="3941464"/>
            <a:ext cx="37142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280748"/>
            <a:ext cx="6696744" cy="367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59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4860837"/>
            <a:ext cx="333333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320000" y="3653119"/>
            <a:ext cx="361905" cy="381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292" y="4034891"/>
            <a:ext cx="8568952" cy="275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01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8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878860" y="3085537"/>
            <a:ext cx="919668" cy="40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01696" y="3085537"/>
            <a:ext cx="903673" cy="41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96940" y="3149581"/>
            <a:ext cx="351873" cy="28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826" y="3886083"/>
            <a:ext cx="1335518" cy="384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38152" y="4670618"/>
            <a:ext cx="911670" cy="36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78787" y="5431136"/>
            <a:ext cx="919668" cy="40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49080"/>
            <a:ext cx="6912768" cy="228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284984"/>
            <a:ext cx="5331793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0000" y="3735837"/>
            <a:ext cx="552380" cy="4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00952" y="3735837"/>
            <a:ext cx="552380" cy="4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3333" y="4670160"/>
            <a:ext cx="552380" cy="4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34285" y="4670160"/>
            <a:ext cx="552381" cy="4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311" y="5165922"/>
            <a:ext cx="4957280" cy="164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596" y="2711311"/>
            <a:ext cx="3096343" cy="204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3472" y="2782750"/>
            <a:ext cx="9367003" cy="4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15415" y="3626485"/>
            <a:ext cx="9295130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43025" y="4463415"/>
            <a:ext cx="979360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5090212"/>
            <a:ext cx="4957280" cy="164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389" y="4883455"/>
            <a:ext cx="2916324" cy="192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170" y="5248910"/>
            <a:ext cx="364617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77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8707" y="1668487"/>
            <a:ext cx="2195996" cy="40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0348" y="2424156"/>
            <a:ext cx="1009387" cy="38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74138" y="3179825"/>
            <a:ext cx="2257638" cy="38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04118" y="3974048"/>
            <a:ext cx="339030" cy="277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61755" y="3950916"/>
            <a:ext cx="1282517" cy="3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34602" y="4698874"/>
            <a:ext cx="369851" cy="3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18686" y="5439121"/>
            <a:ext cx="1433297" cy="38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16332" y="6202500"/>
            <a:ext cx="369851" cy="3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266096" y="6187079"/>
            <a:ext cx="793640" cy="35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03713" y="2783483"/>
            <a:ext cx="2082954" cy="46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2380" y="3718301"/>
            <a:ext cx="1047619" cy="46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48571" y="4643579"/>
            <a:ext cx="2395701" cy="486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92145" y="932847"/>
            <a:ext cx="1908808" cy="4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476" y="1905240"/>
            <a:ext cx="1085714" cy="43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6190" y="4679377"/>
            <a:ext cx="2148282" cy="467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15238" y="5613622"/>
            <a:ext cx="1038095" cy="48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67619" y="5632688"/>
            <a:ext cx="1028571" cy="467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028513"/>
            <a:ext cx="361904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