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70" r:id="rId2"/>
    <p:sldId id="369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274" y="2636912"/>
            <a:ext cx="7792166" cy="161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18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A7F38C-2808-5B21-FC45-2CE9946741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42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1C069A-DBE9-26D0-6AF1-323322978848}"/>
              </a:ext>
            </a:extLst>
          </p:cNvPr>
          <p:cNvSpPr/>
          <p:nvPr/>
        </p:nvSpPr>
        <p:spPr bwMode="auto">
          <a:xfrm>
            <a:off x="8826788" y="2162466"/>
            <a:ext cx="740304" cy="329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52696B-3810-B77D-2408-610D780F6535}"/>
              </a:ext>
            </a:extLst>
          </p:cNvPr>
          <p:cNvSpPr/>
          <p:nvPr/>
        </p:nvSpPr>
        <p:spPr bwMode="auto">
          <a:xfrm>
            <a:off x="8863346" y="4072765"/>
            <a:ext cx="712885" cy="34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E21551-A5AC-E2E3-C3BE-3A1C29DE1139}"/>
              </a:ext>
            </a:extLst>
          </p:cNvPr>
          <p:cNvSpPr/>
          <p:nvPr/>
        </p:nvSpPr>
        <p:spPr bwMode="auto">
          <a:xfrm>
            <a:off x="8863346" y="6037905"/>
            <a:ext cx="1041909" cy="310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02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05E1E-12A0-1F23-7419-1179C6568E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7BFAB-1091-08CC-A616-064AE68AD93E}"/>
              </a:ext>
            </a:extLst>
          </p:cNvPr>
          <p:cNvSpPr/>
          <p:nvPr/>
        </p:nvSpPr>
        <p:spPr bwMode="auto">
          <a:xfrm>
            <a:off x="3881904" y="1190412"/>
            <a:ext cx="685714" cy="362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BA72DA-65B8-4F93-5A04-1E530784D4F3}"/>
              </a:ext>
            </a:extLst>
          </p:cNvPr>
          <p:cNvSpPr/>
          <p:nvPr/>
        </p:nvSpPr>
        <p:spPr bwMode="auto">
          <a:xfrm>
            <a:off x="4062857" y="3670083"/>
            <a:ext cx="390476" cy="362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A61955-9B5C-2464-E849-5254347C1C63}"/>
              </a:ext>
            </a:extLst>
          </p:cNvPr>
          <p:cNvSpPr/>
          <p:nvPr/>
        </p:nvSpPr>
        <p:spPr bwMode="auto">
          <a:xfrm>
            <a:off x="8339047" y="5167423"/>
            <a:ext cx="1628571" cy="362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6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CB39A-2EE6-D279-15F3-723BF558DB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356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A5234-EE5B-C2B3-5BF6-F04C753C80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47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4680F8-B9E0-01D1-FCEF-FBD843709426}"/>
              </a:ext>
            </a:extLst>
          </p:cNvPr>
          <p:cNvSpPr/>
          <p:nvPr/>
        </p:nvSpPr>
        <p:spPr bwMode="auto">
          <a:xfrm>
            <a:off x="5975046" y="1418489"/>
            <a:ext cx="451749" cy="369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40BA88-1C8E-60A4-DD58-0181B1E5F303}"/>
              </a:ext>
            </a:extLst>
          </p:cNvPr>
          <p:cNvSpPr/>
          <p:nvPr/>
        </p:nvSpPr>
        <p:spPr bwMode="auto">
          <a:xfrm>
            <a:off x="3375181" y="1732187"/>
            <a:ext cx="857402" cy="415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040CE0-1B22-8CDD-DE28-ECE84CD1FC63}"/>
              </a:ext>
            </a:extLst>
          </p:cNvPr>
          <p:cNvSpPr/>
          <p:nvPr/>
        </p:nvSpPr>
        <p:spPr bwMode="auto">
          <a:xfrm>
            <a:off x="9183391" y="3374489"/>
            <a:ext cx="838962" cy="39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D05681-214C-8706-8C0D-138DF5F16AEA}"/>
              </a:ext>
            </a:extLst>
          </p:cNvPr>
          <p:cNvSpPr/>
          <p:nvPr/>
        </p:nvSpPr>
        <p:spPr bwMode="auto">
          <a:xfrm>
            <a:off x="1595841" y="5524244"/>
            <a:ext cx="857402" cy="415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3C065A-AEA8-3EE8-9452-0623F4FAA02A}"/>
              </a:ext>
            </a:extLst>
          </p:cNvPr>
          <p:cNvSpPr/>
          <p:nvPr/>
        </p:nvSpPr>
        <p:spPr bwMode="auto">
          <a:xfrm>
            <a:off x="4702772" y="6087055"/>
            <a:ext cx="479407" cy="369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7BDD58-211B-2DE0-5AC5-1B62A70054F8}"/>
              </a:ext>
            </a:extLst>
          </p:cNvPr>
          <p:cNvSpPr/>
          <p:nvPr/>
        </p:nvSpPr>
        <p:spPr bwMode="auto">
          <a:xfrm>
            <a:off x="7376392" y="6262357"/>
            <a:ext cx="857402" cy="32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47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4FCC3-44B6-79A5-E12D-C8FA2818A9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998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AEBE4-ACFA-81F7-BB7C-D2908DACEB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88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EE0951-4CBD-BC0E-0BAA-C3F92FE09A05}"/>
              </a:ext>
            </a:extLst>
          </p:cNvPr>
          <p:cNvSpPr/>
          <p:nvPr/>
        </p:nvSpPr>
        <p:spPr bwMode="auto">
          <a:xfrm>
            <a:off x="1539657" y="1010337"/>
            <a:ext cx="596114" cy="28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5E8B8E-546E-6B74-A696-D3805A661619}"/>
              </a:ext>
            </a:extLst>
          </p:cNvPr>
          <p:cNvSpPr/>
          <p:nvPr/>
        </p:nvSpPr>
        <p:spPr bwMode="auto">
          <a:xfrm>
            <a:off x="4611301" y="1325287"/>
            <a:ext cx="637511" cy="232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9AEBAE-C101-81F2-54B6-A4821A4AE8EF}"/>
              </a:ext>
            </a:extLst>
          </p:cNvPr>
          <p:cNvSpPr/>
          <p:nvPr/>
        </p:nvSpPr>
        <p:spPr bwMode="auto">
          <a:xfrm>
            <a:off x="7633269" y="1582219"/>
            <a:ext cx="654069" cy="273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DE24AD-2D75-B78C-56F3-62930896CDDC}"/>
              </a:ext>
            </a:extLst>
          </p:cNvPr>
          <p:cNvSpPr/>
          <p:nvPr/>
        </p:nvSpPr>
        <p:spPr bwMode="auto">
          <a:xfrm>
            <a:off x="1581053" y="5759439"/>
            <a:ext cx="654069" cy="29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48F765-CD8E-E885-49EE-76BF30F991A8}"/>
              </a:ext>
            </a:extLst>
          </p:cNvPr>
          <p:cNvSpPr/>
          <p:nvPr/>
        </p:nvSpPr>
        <p:spPr bwMode="auto">
          <a:xfrm>
            <a:off x="5886323" y="5776015"/>
            <a:ext cx="620952" cy="28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52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2024-08-21T05:58:45Z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