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1" r:id="rId4"/>
    <p:sldId id="390" r:id="rId5"/>
    <p:sldId id="389" r:id="rId6"/>
    <p:sldId id="388" r:id="rId7"/>
    <p:sldId id="387" r:id="rId8"/>
    <p:sldId id="385" r:id="rId9"/>
    <p:sldId id="384" r:id="rId10"/>
    <p:sldId id="383" r:id="rId11"/>
    <p:sldId id="382" r:id="rId12"/>
    <p:sldId id="381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31915"/>
            <a:ext cx="9721080" cy="297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47503-617E-B44B-3CA1-C7DDBACF5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8E191-C946-E0FC-16A4-40A68D523C76}"/>
              </a:ext>
            </a:extLst>
          </p:cNvPr>
          <p:cNvSpPr/>
          <p:nvPr/>
        </p:nvSpPr>
        <p:spPr bwMode="auto">
          <a:xfrm>
            <a:off x="10281904" y="971004"/>
            <a:ext cx="419047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4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18D54-AE0A-0D18-5822-D107E8531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0151F-CDC7-32FB-3E09-BE892B9104A5}"/>
              </a:ext>
            </a:extLst>
          </p:cNvPr>
          <p:cNvSpPr/>
          <p:nvPr/>
        </p:nvSpPr>
        <p:spPr bwMode="auto">
          <a:xfrm>
            <a:off x="10320000" y="999585"/>
            <a:ext cx="361905" cy="37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1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143F0-E02F-017A-15D2-3EF429A97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B11B6-39D8-7E85-B4D3-126502C340E7}"/>
              </a:ext>
            </a:extLst>
          </p:cNvPr>
          <p:cNvSpPr/>
          <p:nvPr/>
        </p:nvSpPr>
        <p:spPr bwMode="auto">
          <a:xfrm>
            <a:off x="10291428" y="2009646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851BB3-B603-B844-B39F-1A3C37E5DA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2852936"/>
            <a:ext cx="6276481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1887FB7-6FF9-B679-38C5-F9B4D61F97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35"/>
          <a:stretch/>
        </p:blipFill>
        <p:spPr>
          <a:xfrm>
            <a:off x="1391008" y="2708920"/>
            <a:ext cx="513704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668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59CE0-02C7-C13C-9873-B3672C46B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DFC104-2589-DBFD-025B-5D631D9BA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3"/>
          <a:stretch/>
        </p:blipFill>
        <p:spPr>
          <a:xfrm>
            <a:off x="2544128" y="2564904"/>
            <a:ext cx="7080264" cy="404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58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14825-68EE-31F2-3845-EE7EAAC22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D4FD4-185E-D8C7-A477-5A345C489E22}"/>
              </a:ext>
            </a:extLst>
          </p:cNvPr>
          <p:cNvSpPr/>
          <p:nvPr/>
        </p:nvSpPr>
        <p:spPr bwMode="auto">
          <a:xfrm>
            <a:off x="10281904" y="961410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DFC104-2589-DBFD-025B-5D631D9BA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3"/>
          <a:stretch/>
        </p:blipFill>
        <p:spPr>
          <a:xfrm>
            <a:off x="3503712" y="3460188"/>
            <a:ext cx="5496088" cy="313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756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DB405-472B-C67C-2CB4-062C641E6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A83EE-8FB5-3989-AC36-FD034214B755}"/>
              </a:ext>
            </a:extLst>
          </p:cNvPr>
          <p:cNvSpPr/>
          <p:nvPr/>
        </p:nvSpPr>
        <p:spPr bwMode="auto">
          <a:xfrm>
            <a:off x="10320000" y="970940"/>
            <a:ext cx="361905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DFC104-2589-DBFD-025B-5D631D9BA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3"/>
          <a:stretch/>
        </p:blipFill>
        <p:spPr>
          <a:xfrm>
            <a:off x="3503712" y="3460188"/>
            <a:ext cx="5496088" cy="313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759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F905E-AD77-1C0C-1E2E-A6A90D4A6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5CF6B-4264-7DE6-99D8-E2CC3F0A4E57}"/>
              </a:ext>
            </a:extLst>
          </p:cNvPr>
          <p:cNvSpPr/>
          <p:nvPr/>
        </p:nvSpPr>
        <p:spPr bwMode="auto">
          <a:xfrm>
            <a:off x="10291428" y="989999"/>
            <a:ext cx="361904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DFC104-2589-DBFD-025B-5D631D9BA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3"/>
          <a:stretch/>
        </p:blipFill>
        <p:spPr>
          <a:xfrm>
            <a:off x="3503712" y="3460188"/>
            <a:ext cx="5496088" cy="313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098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3071B-12A7-15B3-EB70-EF361740F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36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B2E66-D897-4F6E-3B34-69B7C9D55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08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E4EC4-8424-D62E-3E83-258B1C344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AB185A-5940-E97C-88E6-29DBB2DDFFF5}"/>
              </a:ext>
            </a:extLst>
          </p:cNvPr>
          <p:cNvSpPr/>
          <p:nvPr/>
        </p:nvSpPr>
        <p:spPr bwMode="auto">
          <a:xfrm>
            <a:off x="10320000" y="999528"/>
            <a:ext cx="323809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FB2E66-D897-4F6E-3B34-69B7C9D556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09067"/>
            <a:ext cx="10153128" cy="311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374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8DCA9-0351-2438-D6CB-0A7D730F5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5C7A1-0223-0D5A-8AE7-BFB67B9A7A1D}"/>
              </a:ext>
            </a:extLst>
          </p:cNvPr>
          <p:cNvSpPr/>
          <p:nvPr/>
        </p:nvSpPr>
        <p:spPr bwMode="auto">
          <a:xfrm>
            <a:off x="6986666" y="2828245"/>
            <a:ext cx="438095" cy="352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81BA86-820A-AE48-D93F-82E26101A694}"/>
              </a:ext>
            </a:extLst>
          </p:cNvPr>
          <p:cNvSpPr/>
          <p:nvPr/>
        </p:nvSpPr>
        <p:spPr bwMode="auto">
          <a:xfrm>
            <a:off x="10786666" y="2790145"/>
            <a:ext cx="514285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5FC281-266F-D584-5AAB-6F6C2210DE6B}"/>
              </a:ext>
            </a:extLst>
          </p:cNvPr>
          <p:cNvSpPr/>
          <p:nvPr/>
        </p:nvSpPr>
        <p:spPr bwMode="auto">
          <a:xfrm>
            <a:off x="8832304" y="2708921"/>
            <a:ext cx="576063" cy="5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BE7C53-B2B7-8B26-A9DB-870F714150ED}"/>
              </a:ext>
            </a:extLst>
          </p:cNvPr>
          <p:cNvSpPr/>
          <p:nvPr/>
        </p:nvSpPr>
        <p:spPr bwMode="auto">
          <a:xfrm>
            <a:off x="1300952" y="3780743"/>
            <a:ext cx="457142" cy="48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C8DB16-C905-FA98-73B3-FDD147A96A71}"/>
              </a:ext>
            </a:extLst>
          </p:cNvPr>
          <p:cNvSpPr/>
          <p:nvPr/>
        </p:nvSpPr>
        <p:spPr bwMode="auto">
          <a:xfrm>
            <a:off x="6744072" y="3790268"/>
            <a:ext cx="1194975" cy="49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9CFB31-2018-95A2-E529-67B08BDE4173}"/>
              </a:ext>
            </a:extLst>
          </p:cNvPr>
          <p:cNvSpPr/>
          <p:nvPr/>
        </p:nvSpPr>
        <p:spPr bwMode="auto">
          <a:xfrm>
            <a:off x="9662857" y="3790268"/>
            <a:ext cx="1047619" cy="49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1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77E93-1A6A-B425-3D29-0AEF4C9AF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840496" cy="423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18A7C-0928-6F9E-6614-FB2B262C0BB0}"/>
              </a:ext>
            </a:extLst>
          </p:cNvPr>
          <p:cNvSpPr/>
          <p:nvPr/>
        </p:nvSpPr>
        <p:spPr bwMode="auto">
          <a:xfrm>
            <a:off x="9336360" y="908720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FB2E66-D897-4F6E-3B34-69B7C9D556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5004352"/>
            <a:ext cx="5904656" cy="180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659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FB2A4-22DC-51CF-EA4A-47114FEC2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E6C7F1-2BA5-AF6E-89EA-C68912DD9C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276872"/>
            <a:ext cx="10101996" cy="448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33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781C9-FF13-1429-6AA8-0CFC95F9F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61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62FD5-DB48-3630-4F2F-26DDA83B4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16CEE-0484-F85C-5DA2-58344608103C}"/>
              </a:ext>
            </a:extLst>
          </p:cNvPr>
          <p:cNvSpPr/>
          <p:nvPr/>
        </p:nvSpPr>
        <p:spPr bwMode="auto">
          <a:xfrm>
            <a:off x="1472380" y="2964331"/>
            <a:ext cx="1409523" cy="410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1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B250A-982B-7522-D2C8-5832E0BA5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BD980-051E-7C60-4C72-42E8990F74A7}"/>
              </a:ext>
            </a:extLst>
          </p:cNvPr>
          <p:cNvSpPr/>
          <p:nvPr/>
        </p:nvSpPr>
        <p:spPr bwMode="auto">
          <a:xfrm>
            <a:off x="3110476" y="971156"/>
            <a:ext cx="1447619" cy="40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30BAB7-0684-3E23-3C28-49A58D596057}"/>
              </a:ext>
            </a:extLst>
          </p:cNvPr>
          <p:cNvSpPr/>
          <p:nvPr/>
        </p:nvSpPr>
        <p:spPr bwMode="auto">
          <a:xfrm>
            <a:off x="9348571" y="971156"/>
            <a:ext cx="1057142" cy="40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7243D-D908-FBE7-0D44-8252166F99F8}"/>
              </a:ext>
            </a:extLst>
          </p:cNvPr>
          <p:cNvSpPr/>
          <p:nvPr/>
        </p:nvSpPr>
        <p:spPr bwMode="auto">
          <a:xfrm>
            <a:off x="1491428" y="1954169"/>
            <a:ext cx="533333" cy="3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2B163E-ED06-8EF6-3A74-FA442E849E91}"/>
              </a:ext>
            </a:extLst>
          </p:cNvPr>
          <p:cNvSpPr/>
          <p:nvPr/>
        </p:nvSpPr>
        <p:spPr bwMode="auto">
          <a:xfrm>
            <a:off x="7291428" y="2937182"/>
            <a:ext cx="838094" cy="3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2E6C7F1-2BA5-AF6E-89EA-C68912DD9C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700" y="3395378"/>
            <a:ext cx="7717067" cy="342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361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6FBE1-DB00-2243-81B1-0D5EF802C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928F2-61C6-B1F4-1307-1A90A6521C55}"/>
              </a:ext>
            </a:extLst>
          </p:cNvPr>
          <p:cNvSpPr/>
          <p:nvPr/>
        </p:nvSpPr>
        <p:spPr bwMode="auto">
          <a:xfrm>
            <a:off x="8616280" y="1067151"/>
            <a:ext cx="1713243" cy="47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40DB1-1C9B-CA46-00A6-B16EE85D65BF}"/>
              </a:ext>
            </a:extLst>
          </p:cNvPr>
          <p:cNvSpPr/>
          <p:nvPr/>
        </p:nvSpPr>
        <p:spPr bwMode="auto">
          <a:xfrm>
            <a:off x="1529523" y="2052460"/>
            <a:ext cx="3198325" cy="47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2E6C7F1-2BA5-AF6E-89EA-C68912DD9C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760351"/>
            <a:ext cx="8609426" cy="381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910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FBF4D-5E70-ACF9-EAB6-B30DBCA3B5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2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8E0C4-4F4A-9D45-878A-7D2BAF45A034}"/>
              </a:ext>
            </a:extLst>
          </p:cNvPr>
          <p:cNvSpPr/>
          <p:nvPr/>
        </p:nvSpPr>
        <p:spPr bwMode="auto">
          <a:xfrm>
            <a:off x="6916200" y="917030"/>
            <a:ext cx="1383224" cy="3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ADBC38-B6B5-39EA-9AF7-9B77DA3FE70A}"/>
              </a:ext>
            </a:extLst>
          </p:cNvPr>
          <p:cNvSpPr/>
          <p:nvPr/>
        </p:nvSpPr>
        <p:spPr bwMode="auto">
          <a:xfrm>
            <a:off x="4360065" y="1799254"/>
            <a:ext cx="889793" cy="3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B815BC-9DE5-E1EF-5D92-82F7A544EC8E}"/>
              </a:ext>
            </a:extLst>
          </p:cNvPr>
          <p:cNvSpPr/>
          <p:nvPr/>
        </p:nvSpPr>
        <p:spPr bwMode="auto">
          <a:xfrm>
            <a:off x="4246819" y="2636913"/>
            <a:ext cx="88979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8A4CE4-213A-336C-5BB9-EAA1604D907C}"/>
              </a:ext>
            </a:extLst>
          </p:cNvPr>
          <p:cNvSpPr/>
          <p:nvPr/>
        </p:nvSpPr>
        <p:spPr bwMode="auto">
          <a:xfrm>
            <a:off x="5015880" y="3547513"/>
            <a:ext cx="1867963" cy="42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48A905-E854-DC7D-451B-D476D649B162}"/>
              </a:ext>
            </a:extLst>
          </p:cNvPr>
          <p:cNvSpPr/>
          <p:nvPr/>
        </p:nvSpPr>
        <p:spPr bwMode="auto">
          <a:xfrm>
            <a:off x="6916200" y="5295772"/>
            <a:ext cx="2313463" cy="42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3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86ABD-7770-2BB5-9909-F0BD2BE2F0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53"/>
          <a:stretch/>
        </p:blipFill>
        <p:spPr>
          <a:xfrm>
            <a:off x="720000" y="827999"/>
            <a:ext cx="10800000" cy="303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935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0CB46-BC7D-3DA0-0C60-C722FAC28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3817941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886ABD-7770-2BB5-9909-F0BD2BE2F0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6"/>
          <a:stretch/>
        </p:blipFill>
        <p:spPr>
          <a:xfrm>
            <a:off x="720000" y="684057"/>
            <a:ext cx="10800000" cy="288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53E6D-21DC-936D-375C-876328A25817}"/>
              </a:ext>
            </a:extLst>
          </p:cNvPr>
          <p:cNvSpPr/>
          <p:nvPr/>
        </p:nvSpPr>
        <p:spPr bwMode="auto">
          <a:xfrm>
            <a:off x="10377142" y="2000948"/>
            <a:ext cx="361904" cy="381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5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5C177-02CD-E16B-68C2-9147A067D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0E54C-10BE-FB33-731A-EDB4BBF9028B}"/>
              </a:ext>
            </a:extLst>
          </p:cNvPr>
          <p:cNvSpPr/>
          <p:nvPr/>
        </p:nvSpPr>
        <p:spPr bwMode="auto">
          <a:xfrm>
            <a:off x="10281904" y="999840"/>
            <a:ext cx="419047" cy="37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9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31028-FE2F-DBC2-CB28-B4A1FBC7D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600544" cy="430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6BD04-0468-DCFF-D21B-79123EF206C3}"/>
              </a:ext>
            </a:extLst>
          </p:cNvPr>
          <p:cNvSpPr/>
          <p:nvPr/>
        </p:nvSpPr>
        <p:spPr bwMode="auto">
          <a:xfrm>
            <a:off x="9264352" y="1844824"/>
            <a:ext cx="3600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DD2E4C-0751-C849-E18D-6D6738CD8B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330939"/>
            <a:ext cx="9600544" cy="1482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633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27474-6C7B-DE7E-72E2-E79BF410E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420E9-3A90-B54F-D2B5-BC60508FF66A}"/>
              </a:ext>
            </a:extLst>
          </p:cNvPr>
          <p:cNvSpPr/>
          <p:nvPr/>
        </p:nvSpPr>
        <p:spPr bwMode="auto">
          <a:xfrm>
            <a:off x="10339047" y="2057070"/>
            <a:ext cx="333333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3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7D44B-B0C9-78CC-EC7F-41839C968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5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2024-08-21T03:27:10Z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