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6" r:id="rId4"/>
    <p:sldId id="404" r:id="rId5"/>
    <p:sldId id="403" r:id="rId6"/>
    <p:sldId id="402" r:id="rId7"/>
    <p:sldId id="401" r:id="rId8"/>
    <p:sldId id="400" r:id="rId9"/>
    <p:sldId id="399" r:id="rId10"/>
    <p:sldId id="396" r:id="rId11"/>
    <p:sldId id="394" r:id="rId12"/>
    <p:sldId id="393" r:id="rId13"/>
    <p:sldId id="392" r:id="rId14"/>
    <p:sldId id="391" r:id="rId15"/>
    <p:sldId id="390" r:id="rId16"/>
    <p:sldId id="389" r:id="rId17"/>
    <p:sldId id="388" r:id="rId18"/>
    <p:sldId id="387" r:id="rId19"/>
    <p:sldId id="386" r:id="rId20"/>
    <p:sldId id="385" r:id="rId21"/>
    <p:sldId id="384" r:id="rId22"/>
    <p:sldId id="383" r:id="rId23"/>
    <p:sldId id="382" r:id="rId24"/>
    <p:sldId id="381" r:id="rId25"/>
    <p:sldId id="380" r:id="rId26"/>
    <p:sldId id="379" r:id="rId27"/>
    <p:sldId id="378" r:id="rId28"/>
    <p:sldId id="377" r:id="rId29"/>
    <p:sldId id="376" r:id="rId30"/>
    <p:sldId id="374" r:id="rId31"/>
    <p:sldId id="373" r:id="rId32"/>
    <p:sldId id="372" r:id="rId33"/>
    <p:sldId id="371" r:id="rId34"/>
    <p:sldId id="370" r:id="rId35"/>
    <p:sldId id="369" r:id="rId36"/>
    <p:sldId id="368" r:id="rId37"/>
    <p:sldId id="367" r:id="rId38"/>
    <p:sldId id="366" r:id="rId39"/>
    <p:sldId id="365" r:id="rId40"/>
    <p:sldId id="364" r:id="rId41"/>
  </p:sldIdLst>
  <p:sldSz cx="12192000" cy="6858000"/>
  <p:notesSz cx="6858000" cy="9144000"/>
  <p:custDataLst>
    <p:tags r:id="rId4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>
            <a:fillRect/>
          </a:stretch>
        </p:blipFill>
        <p:spPr>
          <a:xfrm>
            <a:off x="2567608" y="2852935"/>
            <a:ext cx="7056784" cy="108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942544"/>
            <a:ext cx="295238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4761" y="2698908"/>
            <a:ext cx="266666" cy="2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08"/>
          <a:stretch>
            <a:fillRect/>
          </a:stretch>
        </p:blipFill>
        <p:spPr>
          <a:xfrm>
            <a:off x="3791744" y="3667406"/>
            <a:ext cx="5328592" cy="287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971316"/>
            <a:ext cx="276190" cy="28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4"/>
          <a:stretch>
            <a:fillRect/>
          </a:stretch>
        </p:blipFill>
        <p:spPr>
          <a:xfrm>
            <a:off x="1392000" y="3841468"/>
            <a:ext cx="10800000" cy="288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999817"/>
            <a:ext cx="304761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4"/>
          <a:stretch>
            <a:fillRect/>
          </a:stretch>
        </p:blipFill>
        <p:spPr>
          <a:xfrm>
            <a:off x="1392000" y="2600178"/>
            <a:ext cx="10800000" cy="288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990025"/>
            <a:ext cx="295238" cy="30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581206"/>
            <a:ext cx="304761" cy="295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580672"/>
            <a:ext cx="333333" cy="29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2209656"/>
            <a:ext cx="295238" cy="304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53333" y="952089"/>
            <a:ext cx="438095" cy="33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2857" y="1562999"/>
            <a:ext cx="400000" cy="38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00952" y="3452999"/>
            <a:ext cx="923809" cy="353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96190" y="3452999"/>
            <a:ext cx="2057142" cy="34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 t="22336" r="25552"/>
          <a:stretch>
            <a:fillRect/>
          </a:stretch>
        </p:blipFill>
        <p:spPr>
          <a:xfrm>
            <a:off x="7275855" y="2772224"/>
            <a:ext cx="4374003" cy="3881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344552" cy="552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2836"/>
            <a:ext cx="9542267" cy="562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408368" y="4293096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00952" y="923506"/>
            <a:ext cx="352380" cy="343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58095" y="1563407"/>
            <a:ext cx="361904" cy="33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29523" y="2193757"/>
            <a:ext cx="800000" cy="324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29523" y="2212859"/>
            <a:ext cx="342857" cy="267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39047" y="2805006"/>
            <a:ext cx="352380" cy="33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 t="22336" r="25552"/>
          <a:stretch>
            <a:fillRect/>
          </a:stretch>
        </p:blipFill>
        <p:spPr>
          <a:xfrm>
            <a:off x="3908998" y="2707527"/>
            <a:ext cx="4374003" cy="3881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1601741"/>
            <a:ext cx="3219047" cy="315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43809" y="2222645"/>
            <a:ext cx="266666" cy="29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 t="22336" r="25552"/>
          <a:stretch>
            <a:fillRect/>
          </a:stretch>
        </p:blipFill>
        <p:spPr>
          <a:xfrm>
            <a:off x="3908998" y="2707527"/>
            <a:ext cx="4374003" cy="3881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62857" y="5931037"/>
            <a:ext cx="1800000" cy="29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43809" y="980379"/>
            <a:ext cx="847619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77142" y="1647046"/>
            <a:ext cx="800000" cy="2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81904" y="1627999"/>
            <a:ext cx="361905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23" b="11181"/>
          <a:stretch>
            <a:fillRect/>
          </a:stretch>
        </p:blipFill>
        <p:spPr>
          <a:xfrm>
            <a:off x="767408" y="2800298"/>
            <a:ext cx="10800000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8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9523" y="952375"/>
            <a:ext cx="819047" cy="373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53333" y="981078"/>
            <a:ext cx="838094" cy="306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23" b="11181"/>
          <a:stretch>
            <a:fillRect/>
          </a:stretch>
        </p:blipFill>
        <p:spPr>
          <a:xfrm>
            <a:off x="767408" y="1990489"/>
            <a:ext cx="10800000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81904" y="1037658"/>
            <a:ext cx="257142" cy="304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86666" y="1638045"/>
            <a:ext cx="1666666" cy="343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86666" y="2286082"/>
            <a:ext cx="885714" cy="2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23" b="11181"/>
          <a:stretch>
            <a:fillRect/>
          </a:stretch>
        </p:blipFill>
        <p:spPr>
          <a:xfrm>
            <a:off x="720000" y="3159836"/>
            <a:ext cx="10800000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9523" y="1610726"/>
            <a:ext cx="809523" cy="33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20000" y="1582089"/>
            <a:ext cx="3980951" cy="391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1428" y="2212089"/>
            <a:ext cx="3876190" cy="38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29523" y="3443453"/>
            <a:ext cx="447619" cy="38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23" b="11181"/>
          <a:stretch>
            <a:fillRect/>
          </a:stretch>
        </p:blipFill>
        <p:spPr>
          <a:xfrm>
            <a:off x="1895832" y="3933873"/>
            <a:ext cx="8400336" cy="2856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7" y="2180379"/>
            <a:ext cx="3201348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23" b="11181"/>
          <a:stretch>
            <a:fillRect/>
          </a:stretch>
        </p:blipFill>
        <p:spPr>
          <a:xfrm>
            <a:off x="983432" y="2852936"/>
            <a:ext cx="9963906" cy="33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519326" y="2180378"/>
            <a:ext cx="5393098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0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8"/>
          <a:stretch>
            <a:fillRect/>
          </a:stretch>
        </p:blipFill>
        <p:spPr>
          <a:xfrm>
            <a:off x="1919536" y="1932544"/>
            <a:ext cx="8784976" cy="40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760295" y="942294"/>
            <a:ext cx="1321609" cy="380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62857" y="1561395"/>
            <a:ext cx="761904" cy="39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8"/>
          <a:stretch>
            <a:fillRect/>
          </a:stretch>
        </p:blipFill>
        <p:spPr>
          <a:xfrm>
            <a:off x="1991544" y="2082971"/>
            <a:ext cx="8784976" cy="40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665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0573" y="4413549"/>
            <a:ext cx="250585" cy="250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05714" y="1562354"/>
            <a:ext cx="847619" cy="371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53333" y="1562354"/>
            <a:ext cx="828571" cy="381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8"/>
          <a:stretch>
            <a:fillRect/>
          </a:stretch>
        </p:blipFill>
        <p:spPr>
          <a:xfrm>
            <a:off x="2999656" y="3789040"/>
            <a:ext cx="6192688" cy="2883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5323627"/>
            <a:ext cx="1190476" cy="380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48571" y="5333151"/>
            <a:ext cx="780952" cy="36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05714" y="5333151"/>
            <a:ext cx="333333" cy="36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77142" y="971330"/>
            <a:ext cx="447619" cy="31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48571" y="1601987"/>
            <a:ext cx="809523" cy="382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00952" y="2930188"/>
            <a:ext cx="819047" cy="37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0"/>
          <a:stretch>
            <a:fillRect/>
          </a:stretch>
        </p:blipFill>
        <p:spPr>
          <a:xfrm>
            <a:off x="1775520" y="3302740"/>
            <a:ext cx="7875368" cy="3482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53333" y="961359"/>
            <a:ext cx="780952" cy="361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48571" y="1618637"/>
            <a:ext cx="780952" cy="38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53333" y="2314018"/>
            <a:ext cx="304761" cy="29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81904" y="2294966"/>
            <a:ext cx="438095" cy="3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1428" y="2942718"/>
            <a:ext cx="2076190" cy="38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0"/>
          <a:stretch>
            <a:fillRect/>
          </a:stretch>
        </p:blipFill>
        <p:spPr>
          <a:xfrm>
            <a:off x="1775520" y="3302740"/>
            <a:ext cx="7875368" cy="3482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77142" y="999699"/>
            <a:ext cx="238095" cy="286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86666" y="952004"/>
            <a:ext cx="1723809" cy="391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1629266"/>
            <a:ext cx="400000" cy="33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15238" y="1610188"/>
            <a:ext cx="3793330" cy="38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9047" y="2277911"/>
            <a:ext cx="1200000" cy="37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0"/>
          <a:stretch>
            <a:fillRect/>
          </a:stretch>
        </p:blipFill>
        <p:spPr>
          <a:xfrm>
            <a:off x="1775520" y="2710021"/>
            <a:ext cx="7875368" cy="3482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10476" y="999817"/>
            <a:ext cx="399999" cy="2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53333" y="952089"/>
            <a:ext cx="428570" cy="36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96"/>
          <a:stretch>
            <a:fillRect/>
          </a:stretch>
        </p:blipFill>
        <p:spPr>
          <a:xfrm>
            <a:off x="407368" y="1814616"/>
            <a:ext cx="10800000" cy="5040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67619" y="1009238"/>
            <a:ext cx="323809" cy="2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96190" y="980621"/>
            <a:ext cx="1199999" cy="362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86666" y="1696038"/>
            <a:ext cx="361904" cy="26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91428" y="1648344"/>
            <a:ext cx="828571" cy="352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8095" y="2306528"/>
            <a:ext cx="1609523" cy="37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96"/>
          <a:stretch>
            <a:fillRect/>
          </a:stretch>
        </p:blipFill>
        <p:spPr>
          <a:xfrm>
            <a:off x="1415480" y="2723348"/>
            <a:ext cx="8784976" cy="409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81904" y="1678116"/>
            <a:ext cx="333333" cy="25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05714" y="2289437"/>
            <a:ext cx="1628571" cy="362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96"/>
          <a:stretch>
            <a:fillRect/>
          </a:stretch>
        </p:blipFill>
        <p:spPr>
          <a:xfrm>
            <a:off x="1487488" y="2771318"/>
            <a:ext cx="8784976" cy="409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590351"/>
            <a:ext cx="333333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3315175"/>
            <a:ext cx="304761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3" b="39722"/>
          <a:stretch>
            <a:fillRect/>
          </a:stretch>
        </p:blipFill>
        <p:spPr>
          <a:xfrm>
            <a:off x="5051884" y="4871674"/>
            <a:ext cx="2088232" cy="198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942634"/>
            <a:ext cx="295238" cy="305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70" r="20886"/>
          <a:stretch>
            <a:fillRect/>
          </a:stretch>
        </p:blipFill>
        <p:spPr>
          <a:xfrm>
            <a:off x="2063552" y="2492896"/>
            <a:ext cx="7632552" cy="428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980726"/>
            <a:ext cx="266666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70" r="20886"/>
          <a:stretch>
            <a:fillRect/>
          </a:stretch>
        </p:blipFill>
        <p:spPr>
          <a:xfrm>
            <a:off x="3647728" y="3752387"/>
            <a:ext cx="5194484" cy="291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9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1020667"/>
            <a:ext cx="276190" cy="28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1425271"/>
            <a:ext cx="7560840" cy="2692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93096"/>
            <a:ext cx="10800000" cy="239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08"/>
          <a:stretch>
            <a:fillRect/>
          </a:stretch>
        </p:blipFill>
        <p:spPr>
          <a:xfrm>
            <a:off x="3791744" y="3356542"/>
            <a:ext cx="5904656" cy="3186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