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1" r:id="rId4"/>
    <p:sldId id="399" r:id="rId5"/>
    <p:sldId id="397" r:id="rId6"/>
    <p:sldId id="396" r:id="rId7"/>
    <p:sldId id="395" r:id="rId8"/>
    <p:sldId id="393" r:id="rId9"/>
    <p:sldId id="392" r:id="rId10"/>
    <p:sldId id="391" r:id="rId11"/>
    <p:sldId id="390" r:id="rId12"/>
    <p:sldId id="389" r:id="rId13"/>
    <p:sldId id="388" r:id="rId14"/>
    <p:sldId id="387" r:id="rId15"/>
    <p:sldId id="386" r:id="rId16"/>
    <p:sldId id="385" r:id="rId17"/>
    <p:sldId id="384" r:id="rId18"/>
    <p:sldId id="383" r:id="rId19"/>
    <p:sldId id="382" r:id="rId20"/>
    <p:sldId id="381" r:id="rId21"/>
    <p:sldId id="380" r:id="rId22"/>
    <p:sldId id="379" r:id="rId23"/>
    <p:sldId id="378" r:id="rId24"/>
    <p:sldId id="377" r:id="rId25"/>
    <p:sldId id="376" r:id="rId26"/>
    <p:sldId id="375" r:id="rId27"/>
    <p:sldId id="374" r:id="rId28"/>
    <p:sldId id="373" r:id="rId29"/>
    <p:sldId id="372" r:id="rId30"/>
    <p:sldId id="371" r:id="rId31"/>
    <p:sldId id="370" r:id="rId32"/>
    <p:sldId id="369" r:id="rId33"/>
    <p:sldId id="368" r:id="rId34"/>
    <p:sldId id="367" r:id="rId35"/>
    <p:sldId id="366" r:id="rId36"/>
    <p:sldId id="365" r:id="rId37"/>
    <p:sldId id="364" r:id="rId38"/>
  </p:sldIdLst>
  <p:sldSz cx="12192000" cy="6858000"/>
  <p:notesSz cx="6858000" cy="9144000"/>
  <p:custDataLst>
    <p:tags r:id="rId4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7"/>
          <a:stretch>
            <a:fillRect/>
          </a:stretch>
        </p:blipFill>
        <p:spPr>
          <a:xfrm>
            <a:off x="2531604" y="2979753"/>
            <a:ext cx="7128792" cy="89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904308"/>
            <a:ext cx="276190" cy="295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67619" y="2916964"/>
            <a:ext cx="333333" cy="295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b="31179"/>
          <a:stretch>
            <a:fillRect/>
          </a:stretch>
        </p:blipFill>
        <p:spPr>
          <a:xfrm>
            <a:off x="3503712" y="4100942"/>
            <a:ext cx="4199864" cy="274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676960"/>
            <a:ext cx="276190" cy="2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0"/>
          <a:stretch>
            <a:fillRect/>
          </a:stretch>
        </p:blipFill>
        <p:spPr>
          <a:xfrm>
            <a:off x="1199456" y="2821626"/>
            <a:ext cx="10800000" cy="403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037646"/>
            <a:ext cx="276190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0"/>
          <a:stretch>
            <a:fillRect/>
          </a:stretch>
        </p:blipFill>
        <p:spPr>
          <a:xfrm>
            <a:off x="3359696" y="4758032"/>
            <a:ext cx="5616624" cy="2099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54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647516"/>
            <a:ext cx="333333" cy="28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1" t="23464" r="18852"/>
          <a:stretch>
            <a:fillRect/>
          </a:stretch>
        </p:blipFill>
        <p:spPr>
          <a:xfrm>
            <a:off x="4079776" y="4149080"/>
            <a:ext cx="3960440" cy="252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600067"/>
            <a:ext cx="295238" cy="2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1" t="23464" r="18852"/>
          <a:stretch>
            <a:fillRect/>
          </a:stretch>
        </p:blipFill>
        <p:spPr>
          <a:xfrm>
            <a:off x="6921463" y="2863622"/>
            <a:ext cx="4735257" cy="301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10476" y="1609057"/>
            <a:ext cx="428571" cy="314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53333" y="2247239"/>
            <a:ext cx="838096" cy="34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58095" y="2904471"/>
            <a:ext cx="1676190" cy="33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05714" y="2923521"/>
            <a:ext cx="1657142" cy="295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0"/>
          <a:stretch>
            <a:fillRect/>
          </a:stretch>
        </p:blipFill>
        <p:spPr>
          <a:xfrm>
            <a:off x="2567608" y="3501008"/>
            <a:ext cx="8292478" cy="335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776"/>
            <a:ext cx="10800000" cy="296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05714" y="3329649"/>
            <a:ext cx="276190" cy="295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1658889"/>
            <a:ext cx="2047619" cy="382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48571" y="1668440"/>
            <a:ext cx="2643973" cy="372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2298771"/>
            <a:ext cx="6710693" cy="382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0"/>
          <a:stretch>
            <a:fillRect/>
          </a:stretch>
        </p:blipFill>
        <p:spPr>
          <a:xfrm>
            <a:off x="2639616" y="3068960"/>
            <a:ext cx="8292478" cy="335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1677544"/>
            <a:ext cx="1647619" cy="372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48571" y="2336180"/>
            <a:ext cx="1995301" cy="353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24761" y="2326635"/>
            <a:ext cx="1866666" cy="38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0"/>
          <a:stretch>
            <a:fillRect/>
          </a:stretch>
        </p:blipFill>
        <p:spPr>
          <a:xfrm>
            <a:off x="2519290" y="3140968"/>
            <a:ext cx="8292478" cy="335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39047" y="5535685"/>
            <a:ext cx="1704761" cy="390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2857" y="3020293"/>
            <a:ext cx="447619" cy="39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29523" y="3039356"/>
            <a:ext cx="2876190" cy="371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77142" y="3020293"/>
            <a:ext cx="447619" cy="39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34285" y="3029825"/>
            <a:ext cx="3657142" cy="39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2857" y="3849552"/>
            <a:ext cx="447619" cy="381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20000" y="3859084"/>
            <a:ext cx="3257142" cy="381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77142" y="3849552"/>
            <a:ext cx="447619" cy="381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43809" y="3849552"/>
            <a:ext cx="2838095" cy="381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5" t="11354" r="18886" b="18935"/>
          <a:stretch>
            <a:fillRect/>
          </a:stretch>
        </p:blipFill>
        <p:spPr>
          <a:xfrm>
            <a:off x="4259796" y="4539263"/>
            <a:ext cx="3492388" cy="2274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3333" y="904525"/>
            <a:ext cx="847619" cy="392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53333" y="1555000"/>
            <a:ext cx="438095" cy="392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72380" y="1555000"/>
            <a:ext cx="857143" cy="392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5" t="11354" r="18886" b="18935"/>
          <a:stretch>
            <a:fillRect/>
          </a:stretch>
        </p:blipFill>
        <p:spPr>
          <a:xfrm>
            <a:off x="3431704" y="2852936"/>
            <a:ext cx="5328592" cy="346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29523" y="942663"/>
            <a:ext cx="857142" cy="37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05714" y="1582876"/>
            <a:ext cx="847619" cy="382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29523" y="2232643"/>
            <a:ext cx="1266666" cy="382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05714" y="2891967"/>
            <a:ext cx="1628571" cy="36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5" t="11354" r="18886" b="18935"/>
          <a:stretch>
            <a:fillRect/>
          </a:stretch>
        </p:blipFill>
        <p:spPr>
          <a:xfrm>
            <a:off x="3503712" y="3409874"/>
            <a:ext cx="5328592" cy="346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987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2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10476" y="1000170"/>
            <a:ext cx="857142" cy="382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15238" y="1000170"/>
            <a:ext cx="800000" cy="363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9" b="48077"/>
          <a:stretch>
            <a:fillRect/>
          </a:stretch>
        </p:blipFill>
        <p:spPr>
          <a:xfrm>
            <a:off x="663896" y="2329428"/>
            <a:ext cx="10688688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48571" y="1613105"/>
            <a:ext cx="3666666" cy="382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96" r="46903"/>
          <a:stretch>
            <a:fillRect/>
          </a:stretch>
        </p:blipFill>
        <p:spPr>
          <a:xfrm>
            <a:off x="2639616" y="2492896"/>
            <a:ext cx="5544616" cy="3014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86666" y="952354"/>
            <a:ext cx="266666" cy="29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35560" y="1564566"/>
            <a:ext cx="8508248" cy="382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2215041"/>
            <a:ext cx="371428" cy="334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96" r="46903"/>
          <a:stretch>
            <a:fillRect/>
          </a:stretch>
        </p:blipFill>
        <p:spPr>
          <a:xfrm>
            <a:off x="2639616" y="2492896"/>
            <a:ext cx="5544616" cy="3014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6"/>
          <a:stretch>
            <a:fillRect/>
          </a:stretch>
        </p:blipFill>
        <p:spPr>
          <a:xfrm>
            <a:off x="3647728" y="2636912"/>
            <a:ext cx="6552728" cy="39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10476" y="2973126"/>
            <a:ext cx="676189" cy="562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1428" y="2934877"/>
            <a:ext cx="647619" cy="295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592681"/>
            <a:ext cx="961904" cy="286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72380" y="3535480"/>
            <a:ext cx="447619" cy="38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6" t="51296" r="5529"/>
          <a:stretch>
            <a:fillRect/>
          </a:stretch>
        </p:blipFill>
        <p:spPr>
          <a:xfrm>
            <a:off x="4439816" y="4069293"/>
            <a:ext cx="3600400" cy="255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70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05714" y="942344"/>
            <a:ext cx="828571" cy="343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7142" y="1637949"/>
            <a:ext cx="1076190" cy="304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00952" y="2247793"/>
            <a:ext cx="1285714" cy="371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96190" y="2924340"/>
            <a:ext cx="352380" cy="31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96190" y="4248847"/>
            <a:ext cx="847619" cy="31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7" t="9965" r="21102"/>
          <a:stretch>
            <a:fillRect/>
          </a:stretch>
        </p:blipFill>
        <p:spPr>
          <a:xfrm>
            <a:off x="7986666" y="3883634"/>
            <a:ext cx="3381668" cy="295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7" t="9965" r="21102"/>
          <a:stretch>
            <a:fillRect/>
          </a:stretch>
        </p:blipFill>
        <p:spPr>
          <a:xfrm>
            <a:off x="8400256" y="1631818"/>
            <a:ext cx="3381668" cy="295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1962273"/>
            <a:ext cx="228571" cy="24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29523" y="1952741"/>
            <a:ext cx="257142" cy="257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39047" y="2696215"/>
            <a:ext cx="238095" cy="24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96190" y="3372966"/>
            <a:ext cx="266666" cy="24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20000" y="4106909"/>
            <a:ext cx="295238" cy="2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1589969"/>
            <a:ext cx="4295238" cy="33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86666" y="1599494"/>
            <a:ext cx="1761904" cy="323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7" t="9965" r="21102"/>
          <a:stretch>
            <a:fillRect/>
          </a:stretch>
        </p:blipFill>
        <p:spPr>
          <a:xfrm>
            <a:off x="3575720" y="2348880"/>
            <a:ext cx="4824536" cy="421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980379"/>
            <a:ext cx="266666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6"/>
          <a:stretch>
            <a:fillRect/>
          </a:stretch>
        </p:blipFill>
        <p:spPr>
          <a:xfrm>
            <a:off x="2843636" y="2615423"/>
            <a:ext cx="6552728" cy="39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611161"/>
            <a:ext cx="304761" cy="296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6"/>
          <a:stretch>
            <a:fillRect/>
          </a:stretch>
        </p:blipFill>
        <p:spPr>
          <a:xfrm>
            <a:off x="3176183" y="3212976"/>
            <a:ext cx="5839633" cy="3518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05"/>
          <a:stretch>
            <a:fillRect/>
          </a:stretch>
        </p:blipFill>
        <p:spPr>
          <a:xfrm>
            <a:off x="720000" y="827999"/>
            <a:ext cx="10800000" cy="1232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561509"/>
            <a:ext cx="295238" cy="30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149080"/>
            <a:ext cx="10800000" cy="26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01" b="1707"/>
          <a:stretch>
            <a:fillRect/>
          </a:stretch>
        </p:blipFill>
        <p:spPr>
          <a:xfrm>
            <a:off x="1319768" y="1561509"/>
            <a:ext cx="9600464" cy="2496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027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5820" y="5611392"/>
            <a:ext cx="333419" cy="287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1619990"/>
            <a:ext cx="276190" cy="295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2965422"/>
            <a:ext cx="333333" cy="295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57" b="50766"/>
          <a:stretch>
            <a:fillRect/>
          </a:stretch>
        </p:blipFill>
        <p:spPr>
          <a:xfrm>
            <a:off x="4439816" y="4765045"/>
            <a:ext cx="3240360" cy="2090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322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209" y="4638495"/>
            <a:ext cx="255114" cy="25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45751" y="5807157"/>
            <a:ext cx="288032" cy="25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38</cp:revision>
  <dcterms:created xsi:type="dcterms:W3CDTF">2015-09-16T06:52:00Z</dcterms:created>
  <dcterms:modified xsi:type="dcterms:W3CDTF">2024-08-22T04:16:49Z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