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6" r:id="rId5"/>
    <p:sldId id="395" r:id="rId6"/>
    <p:sldId id="394" r:id="rId7"/>
    <p:sldId id="393" r:id="rId8"/>
    <p:sldId id="391" r:id="rId9"/>
    <p:sldId id="390" r:id="rId10"/>
    <p:sldId id="389" r:id="rId11"/>
    <p:sldId id="387" r:id="rId12"/>
    <p:sldId id="386" r:id="rId13"/>
    <p:sldId id="385" r:id="rId14"/>
    <p:sldId id="384" r:id="rId15"/>
    <p:sldId id="382" r:id="rId16"/>
    <p:sldId id="381" r:id="rId17"/>
    <p:sldId id="380" r:id="rId18"/>
    <p:sldId id="378" r:id="rId19"/>
    <p:sldId id="377" r:id="rId20"/>
    <p:sldId id="376" r:id="rId21"/>
    <p:sldId id="375" r:id="rId22"/>
    <p:sldId id="374" r:id="rId23"/>
    <p:sldId id="373" r:id="rId24"/>
    <p:sldId id="370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656" y="2433889"/>
            <a:ext cx="6264696" cy="201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982743"/>
            <a:ext cx="361905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93"/>
          <a:stretch>
            <a:fillRect/>
          </a:stretch>
        </p:blipFill>
        <p:spPr>
          <a:xfrm>
            <a:off x="4079776" y="4440098"/>
            <a:ext cx="3312368" cy="241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2954907"/>
            <a:ext cx="333333" cy="37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93"/>
          <a:stretch>
            <a:fillRect/>
          </a:stretch>
        </p:blipFill>
        <p:spPr>
          <a:xfrm>
            <a:off x="4547828" y="4480940"/>
            <a:ext cx="3096344" cy="225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346569"/>
            <a:ext cx="7392224" cy="451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23543"/>
            <a:ext cx="361905" cy="37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346569"/>
            <a:ext cx="7392224" cy="451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932846"/>
            <a:ext cx="419047" cy="37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32"/>
          <a:stretch>
            <a:fillRect/>
          </a:stretch>
        </p:blipFill>
        <p:spPr>
          <a:xfrm>
            <a:off x="6795315" y="1556792"/>
            <a:ext cx="5061325" cy="451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>
            <a:fillRect/>
          </a:stretch>
        </p:blipFill>
        <p:spPr>
          <a:xfrm>
            <a:off x="9456368" y="5373216"/>
            <a:ext cx="2063632" cy="142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999726"/>
            <a:ext cx="333333" cy="372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>
            <a:fillRect/>
          </a:stretch>
        </p:blipFill>
        <p:spPr>
          <a:xfrm>
            <a:off x="5088184" y="5376997"/>
            <a:ext cx="2063632" cy="142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972317"/>
            <a:ext cx="333333" cy="3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>
            <a:fillRect/>
          </a:stretch>
        </p:blipFill>
        <p:spPr>
          <a:xfrm>
            <a:off x="5159896" y="5373216"/>
            <a:ext cx="2063632" cy="142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58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" y="5386070"/>
            <a:ext cx="349250" cy="131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48571" y="1942284"/>
            <a:ext cx="419047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911243"/>
            <a:ext cx="361904" cy="38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725144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2"/>
          <a:stretch>
            <a:fillRect/>
          </a:stretch>
        </p:blipFill>
        <p:spPr>
          <a:xfrm>
            <a:off x="4871864" y="2204864"/>
            <a:ext cx="3436820" cy="2714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7104" cy="4310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376" y="4509120"/>
            <a:ext cx="432048" cy="62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231318"/>
            <a:ext cx="9937104" cy="151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7249"/>
          <a:stretch>
            <a:fillRect/>
          </a:stretch>
        </p:blipFill>
        <p:spPr>
          <a:xfrm>
            <a:off x="8801409" y="4893850"/>
            <a:ext cx="2567688" cy="184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10476" y="2990683"/>
            <a:ext cx="352380" cy="381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932838"/>
            <a:ext cx="419048" cy="37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" y="765175"/>
            <a:ext cx="349250" cy="131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445303"/>
            <a:ext cx="5057200" cy="348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961537"/>
            <a:ext cx="419048" cy="37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1621984"/>
            <a:ext cx="5533282" cy="3810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990075"/>
            <a:ext cx="352380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979413"/>
            <a:ext cx="5375920" cy="370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93"/>
          <a:stretch>
            <a:fillRect/>
          </a:stretch>
        </p:blipFill>
        <p:spPr>
          <a:xfrm>
            <a:off x="3863752" y="3331154"/>
            <a:ext cx="4680520" cy="340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</cp:lastModifiedBy>
  <cp:revision>37</cp:revision>
  <dcterms:created xsi:type="dcterms:W3CDTF">2015-09-16T06:52:00Z</dcterms:created>
  <dcterms:modified xsi:type="dcterms:W3CDTF">2024-08-22T04:51:13Z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