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7" r:id="rId3"/>
    <p:sldId id="376" r:id="rId4"/>
    <p:sldId id="375" r:id="rId5"/>
    <p:sldId id="374" r:id="rId6"/>
    <p:sldId id="372" r:id="rId7"/>
    <p:sldId id="370" r:id="rId8"/>
    <p:sldId id="368" r:id="rId9"/>
    <p:sldId id="367" r:id="rId10"/>
    <p:sldId id="366" r:id="rId11"/>
    <p:sldId id="379" r:id="rId12"/>
    <p:sldId id="380" r:id="rId13"/>
    <p:sldId id="383" r:id="rId14"/>
    <p:sldId id="384" r:id="rId15"/>
    <p:sldId id="385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52637"/>
            <a:ext cx="1109662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F3415-5144-E221-7443-8432593ED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2BD8F2-36B8-C5A6-A0A4-9774E8E657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50"/>
          <a:stretch/>
        </p:blipFill>
        <p:spPr>
          <a:xfrm>
            <a:off x="4196032" y="764704"/>
            <a:ext cx="53563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CD3BD5-33EE-7087-902F-073681EE6DAB}"/>
              </a:ext>
            </a:extLst>
          </p:cNvPr>
          <p:cNvSpPr/>
          <p:nvPr/>
        </p:nvSpPr>
        <p:spPr bwMode="auto">
          <a:xfrm>
            <a:off x="6439739" y="1518924"/>
            <a:ext cx="769980" cy="265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06D325-9B81-A982-914C-A25A502204D5}"/>
              </a:ext>
            </a:extLst>
          </p:cNvPr>
          <p:cNvSpPr/>
          <p:nvPr/>
        </p:nvSpPr>
        <p:spPr bwMode="auto">
          <a:xfrm>
            <a:off x="6497695" y="2248280"/>
            <a:ext cx="786539" cy="273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7BF248-C9DC-12B6-E8A0-4C38A0D43820}"/>
              </a:ext>
            </a:extLst>
          </p:cNvPr>
          <p:cNvSpPr/>
          <p:nvPr/>
        </p:nvSpPr>
        <p:spPr bwMode="auto">
          <a:xfrm>
            <a:off x="6406622" y="3765009"/>
            <a:ext cx="819657" cy="265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86341E-42F4-FB44-4D8A-C37B794C71D9}"/>
              </a:ext>
            </a:extLst>
          </p:cNvPr>
          <p:cNvSpPr/>
          <p:nvPr/>
        </p:nvSpPr>
        <p:spPr bwMode="auto">
          <a:xfrm>
            <a:off x="6448019" y="4743009"/>
            <a:ext cx="786539" cy="265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1AB41D-4F6D-E59A-79FC-E521B96139D0}"/>
              </a:ext>
            </a:extLst>
          </p:cNvPr>
          <p:cNvSpPr/>
          <p:nvPr/>
        </p:nvSpPr>
        <p:spPr bwMode="auto">
          <a:xfrm>
            <a:off x="6464578" y="5522093"/>
            <a:ext cx="778260" cy="265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A156046-4C82-1519-B699-361EDD786FA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174701"/>
            <a:ext cx="10800000" cy="6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981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F743CC-3364-A8B9-1A77-2FB1FDB0A5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ABF10C-1588-74D2-3D4A-B84F3D619AA8}"/>
              </a:ext>
            </a:extLst>
          </p:cNvPr>
          <p:cNvSpPr/>
          <p:nvPr/>
        </p:nvSpPr>
        <p:spPr bwMode="auto">
          <a:xfrm>
            <a:off x="4007768" y="5869057"/>
            <a:ext cx="1997945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4CA533-8600-34BE-5805-230043CFF5AA}"/>
              </a:ext>
            </a:extLst>
          </p:cNvPr>
          <p:cNvSpPr/>
          <p:nvPr/>
        </p:nvSpPr>
        <p:spPr bwMode="auto">
          <a:xfrm>
            <a:off x="8472380" y="5859528"/>
            <a:ext cx="2047619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651596"/>
            <a:ext cx="6283860" cy="46805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692696"/>
            <a:ext cx="5851389" cy="468295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DCCE87D-F892-C7AA-51B8-8C37307EA1C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D541C3B6-9EF3-3033-C869-9C52158775D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5375648"/>
            <a:ext cx="10800000" cy="14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477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05131-188C-C500-2787-860F1D6668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228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76A39-B6F8-C614-195C-AE30F953F7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668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17CCB-4C44-72CB-A24F-7401DAADE133}"/>
              </a:ext>
            </a:extLst>
          </p:cNvPr>
          <p:cNvSpPr/>
          <p:nvPr/>
        </p:nvSpPr>
        <p:spPr bwMode="auto">
          <a:xfrm>
            <a:off x="1502818" y="1049432"/>
            <a:ext cx="593044" cy="30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02113E-B360-EBFA-1307-9D33EEC8A2FC}"/>
              </a:ext>
            </a:extLst>
          </p:cNvPr>
          <p:cNvSpPr/>
          <p:nvPr/>
        </p:nvSpPr>
        <p:spPr bwMode="auto">
          <a:xfrm>
            <a:off x="5930883" y="1326225"/>
            <a:ext cx="640487" cy="276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377088-28B4-9514-675C-D268827D5F4E}"/>
              </a:ext>
            </a:extLst>
          </p:cNvPr>
          <p:cNvSpPr/>
          <p:nvPr/>
        </p:nvSpPr>
        <p:spPr bwMode="auto">
          <a:xfrm>
            <a:off x="1479096" y="1444850"/>
            <a:ext cx="1470750" cy="30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02770D-4990-C293-B134-D9365BBDCE11}"/>
              </a:ext>
            </a:extLst>
          </p:cNvPr>
          <p:cNvSpPr/>
          <p:nvPr/>
        </p:nvSpPr>
        <p:spPr bwMode="auto">
          <a:xfrm>
            <a:off x="5922976" y="1713734"/>
            <a:ext cx="1462842" cy="30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1779E2-6669-0C6D-239C-CCB9CE126027}"/>
              </a:ext>
            </a:extLst>
          </p:cNvPr>
          <p:cNvSpPr/>
          <p:nvPr/>
        </p:nvSpPr>
        <p:spPr bwMode="auto">
          <a:xfrm>
            <a:off x="823198" y="2283135"/>
            <a:ext cx="1233128" cy="29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371EFF-E68D-F393-2BF9-35F3BCB878A7}"/>
              </a:ext>
            </a:extLst>
          </p:cNvPr>
          <p:cNvSpPr/>
          <p:nvPr/>
        </p:nvSpPr>
        <p:spPr bwMode="auto">
          <a:xfrm>
            <a:off x="5250859" y="2528295"/>
            <a:ext cx="1241439" cy="28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D0B081-6B90-A19E-22D7-9FA3979825C3}"/>
              </a:ext>
            </a:extLst>
          </p:cNvPr>
          <p:cNvSpPr/>
          <p:nvPr/>
        </p:nvSpPr>
        <p:spPr bwMode="auto">
          <a:xfrm>
            <a:off x="2103770" y="4979885"/>
            <a:ext cx="656302" cy="276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4DB31A-D117-58C1-F045-2E8036FF3827}"/>
              </a:ext>
            </a:extLst>
          </p:cNvPr>
          <p:cNvSpPr/>
          <p:nvPr/>
        </p:nvSpPr>
        <p:spPr bwMode="auto">
          <a:xfrm>
            <a:off x="6903476" y="4916618"/>
            <a:ext cx="600951" cy="253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FF7188-EF1F-1D80-B30E-87B205D4A4BB}"/>
              </a:ext>
            </a:extLst>
          </p:cNvPr>
          <p:cNvSpPr/>
          <p:nvPr/>
        </p:nvSpPr>
        <p:spPr bwMode="auto">
          <a:xfrm>
            <a:off x="2103770" y="5367395"/>
            <a:ext cx="1486564" cy="30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C676E4-E924-A348-8DDD-745D14E4CA60}"/>
              </a:ext>
            </a:extLst>
          </p:cNvPr>
          <p:cNvSpPr/>
          <p:nvPr/>
        </p:nvSpPr>
        <p:spPr bwMode="auto">
          <a:xfrm>
            <a:off x="6903476" y="5296220"/>
            <a:ext cx="1605174" cy="30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B4ABC47-D17B-399F-12D7-3B361BF6C498}"/>
              </a:ext>
            </a:extLst>
          </p:cNvPr>
          <p:cNvSpPr/>
          <p:nvPr/>
        </p:nvSpPr>
        <p:spPr bwMode="auto">
          <a:xfrm>
            <a:off x="1415838" y="6205680"/>
            <a:ext cx="1241439" cy="28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5CF531F-7667-2E90-048E-D8791CE6FC04}"/>
              </a:ext>
            </a:extLst>
          </p:cNvPr>
          <p:cNvSpPr/>
          <p:nvPr/>
        </p:nvSpPr>
        <p:spPr bwMode="auto">
          <a:xfrm>
            <a:off x="6191823" y="6150322"/>
            <a:ext cx="1233532" cy="268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86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F2741-0139-0F28-2DD0-D37541BBF6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6072B1-15ED-79E0-1AD9-A50865A0BB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36"/>
          <a:stretch/>
        </p:blipFill>
        <p:spPr>
          <a:xfrm>
            <a:off x="3792944" y="827999"/>
            <a:ext cx="8063696" cy="57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38E6A3-821B-27E5-5399-5FD7093F66C5}"/>
              </a:ext>
            </a:extLst>
          </p:cNvPr>
          <p:cNvSpPr/>
          <p:nvPr/>
        </p:nvSpPr>
        <p:spPr bwMode="auto">
          <a:xfrm>
            <a:off x="7650086" y="971071"/>
            <a:ext cx="933333" cy="31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EB756B-CA74-4176-A080-3635053280A7}"/>
              </a:ext>
            </a:extLst>
          </p:cNvPr>
          <p:cNvSpPr/>
          <p:nvPr/>
        </p:nvSpPr>
        <p:spPr bwMode="auto">
          <a:xfrm>
            <a:off x="9392944" y="942456"/>
            <a:ext cx="1533333" cy="305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438502-BDA7-DF8B-0285-7EB3F90729DD}"/>
              </a:ext>
            </a:extLst>
          </p:cNvPr>
          <p:cNvSpPr/>
          <p:nvPr/>
        </p:nvSpPr>
        <p:spPr bwMode="auto">
          <a:xfrm>
            <a:off x="7697705" y="1915349"/>
            <a:ext cx="933333" cy="31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64FDB2-C15C-BFCE-3E4E-7E900700EFD5}"/>
              </a:ext>
            </a:extLst>
          </p:cNvPr>
          <p:cNvSpPr/>
          <p:nvPr/>
        </p:nvSpPr>
        <p:spPr bwMode="auto">
          <a:xfrm>
            <a:off x="4240563" y="3479608"/>
            <a:ext cx="1247619" cy="31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2C1D43-5F2F-5CD1-A042-8DB1B6D3F400}"/>
              </a:ext>
            </a:extLst>
          </p:cNvPr>
          <p:cNvSpPr/>
          <p:nvPr/>
        </p:nvSpPr>
        <p:spPr bwMode="auto">
          <a:xfrm>
            <a:off x="7707229" y="3536837"/>
            <a:ext cx="628571" cy="32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BDEFEF-0F55-FA29-3C65-ECBA92E29C7B}"/>
              </a:ext>
            </a:extLst>
          </p:cNvPr>
          <p:cNvSpPr/>
          <p:nvPr/>
        </p:nvSpPr>
        <p:spPr bwMode="auto">
          <a:xfrm>
            <a:off x="7602467" y="5091557"/>
            <a:ext cx="923809" cy="333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F326FD-34E1-DBED-0FA0-1B7903B72ACE}"/>
              </a:ext>
            </a:extLst>
          </p:cNvPr>
          <p:cNvSpPr/>
          <p:nvPr/>
        </p:nvSpPr>
        <p:spPr bwMode="auto">
          <a:xfrm>
            <a:off x="7631039" y="6064450"/>
            <a:ext cx="923809" cy="32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D19794-8B27-B4C3-A0F7-8B7BDF1B1751}"/>
              </a:ext>
            </a:extLst>
          </p:cNvPr>
          <p:cNvSpPr/>
          <p:nvPr/>
        </p:nvSpPr>
        <p:spPr bwMode="auto">
          <a:xfrm>
            <a:off x="9421515" y="6169369"/>
            <a:ext cx="1523809" cy="305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18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BA69F-8ACF-D281-9884-C64D28BB95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9F7DE-1D57-17F1-4140-D6865E2A468D}"/>
              </a:ext>
            </a:extLst>
          </p:cNvPr>
          <p:cNvSpPr/>
          <p:nvPr/>
        </p:nvSpPr>
        <p:spPr bwMode="auto">
          <a:xfrm>
            <a:off x="9062857" y="2333973"/>
            <a:ext cx="961904" cy="295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B86FE2-DECF-B9E3-F985-26479518F588}"/>
              </a:ext>
            </a:extLst>
          </p:cNvPr>
          <p:cNvSpPr/>
          <p:nvPr/>
        </p:nvSpPr>
        <p:spPr bwMode="auto">
          <a:xfrm>
            <a:off x="9139047" y="3973388"/>
            <a:ext cx="638095" cy="30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024D33-BEFA-7A8E-C041-77B535802705}"/>
              </a:ext>
            </a:extLst>
          </p:cNvPr>
          <p:cNvSpPr/>
          <p:nvPr/>
        </p:nvSpPr>
        <p:spPr bwMode="auto">
          <a:xfrm>
            <a:off x="2843809" y="4564340"/>
            <a:ext cx="990476" cy="30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06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44DC8-AC9E-7D44-4568-E07B069FFE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068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B1B35-9147-F86B-0D40-43E2DB2B44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276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14E920-4D9A-24A7-8E37-D980AE815E2D}"/>
              </a:ext>
            </a:extLst>
          </p:cNvPr>
          <p:cNvSpPr/>
          <p:nvPr/>
        </p:nvSpPr>
        <p:spPr bwMode="auto">
          <a:xfrm>
            <a:off x="1230332" y="953891"/>
            <a:ext cx="545286" cy="230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E7DE32-093A-E638-CF04-DFF09EFF91F6}"/>
              </a:ext>
            </a:extLst>
          </p:cNvPr>
          <p:cNvSpPr/>
          <p:nvPr/>
        </p:nvSpPr>
        <p:spPr bwMode="auto">
          <a:xfrm>
            <a:off x="6095967" y="1429486"/>
            <a:ext cx="272643" cy="195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DEBF80-501E-B47F-32BF-1373758F8582}"/>
              </a:ext>
            </a:extLst>
          </p:cNvPr>
          <p:cNvSpPr/>
          <p:nvPr/>
        </p:nvSpPr>
        <p:spPr bwMode="auto">
          <a:xfrm>
            <a:off x="887780" y="2457610"/>
            <a:ext cx="559268" cy="265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3FE19C-A640-0AE1-6366-01C9D24A6C54}"/>
              </a:ext>
            </a:extLst>
          </p:cNvPr>
          <p:cNvSpPr/>
          <p:nvPr/>
        </p:nvSpPr>
        <p:spPr bwMode="auto">
          <a:xfrm>
            <a:off x="6026058" y="5597934"/>
            <a:ext cx="566259" cy="265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306526-74D1-C97F-2420-253609887EAD}"/>
              </a:ext>
            </a:extLst>
          </p:cNvPr>
          <p:cNvSpPr/>
          <p:nvPr/>
        </p:nvSpPr>
        <p:spPr bwMode="auto">
          <a:xfrm>
            <a:off x="1391122" y="6311326"/>
            <a:ext cx="258661" cy="237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6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018AD-5932-B81E-8A15-8E7CD1CE1C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F14305-B410-7A89-27CA-7E06EE91E5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235" y="827999"/>
            <a:ext cx="72112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B35028-32FE-35AD-FA43-0B39C52A65ED}"/>
              </a:ext>
            </a:extLst>
          </p:cNvPr>
          <p:cNvSpPr/>
          <p:nvPr/>
        </p:nvSpPr>
        <p:spPr bwMode="auto">
          <a:xfrm>
            <a:off x="3989248" y="4277517"/>
            <a:ext cx="241647" cy="190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144C5B-75AD-A65A-5AFE-FC27FD814D4D}"/>
              </a:ext>
            </a:extLst>
          </p:cNvPr>
          <p:cNvSpPr/>
          <p:nvPr/>
        </p:nvSpPr>
        <p:spPr bwMode="auto">
          <a:xfrm>
            <a:off x="6755479" y="4258424"/>
            <a:ext cx="267084" cy="229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07AB4D-8DD5-043B-3BA0-B8867F0F48C0}"/>
              </a:ext>
            </a:extLst>
          </p:cNvPr>
          <p:cNvSpPr/>
          <p:nvPr/>
        </p:nvSpPr>
        <p:spPr bwMode="auto">
          <a:xfrm>
            <a:off x="4358079" y="4863044"/>
            <a:ext cx="292520" cy="19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A01C59-2933-656D-0A7E-077DF0163E94}"/>
              </a:ext>
            </a:extLst>
          </p:cNvPr>
          <p:cNvSpPr/>
          <p:nvPr/>
        </p:nvSpPr>
        <p:spPr bwMode="auto">
          <a:xfrm>
            <a:off x="6997127" y="4863044"/>
            <a:ext cx="209851" cy="19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89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58457-5BAD-26FC-85AF-8068F22910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2BCB656-2E85-89CE-1B62-3FB5C455D8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121" y="827999"/>
            <a:ext cx="105006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D26B87-BC04-F4E6-1556-639BA6EC97F9}"/>
              </a:ext>
            </a:extLst>
          </p:cNvPr>
          <p:cNvSpPr/>
          <p:nvPr/>
        </p:nvSpPr>
        <p:spPr bwMode="auto">
          <a:xfrm>
            <a:off x="8864511" y="2737648"/>
            <a:ext cx="370392" cy="287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DD70C7-CF89-B9D4-1FF4-369934A760E0}"/>
              </a:ext>
            </a:extLst>
          </p:cNvPr>
          <p:cNvSpPr/>
          <p:nvPr/>
        </p:nvSpPr>
        <p:spPr bwMode="auto">
          <a:xfrm>
            <a:off x="8901551" y="5082994"/>
            <a:ext cx="250015" cy="287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80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A7849-8539-EFC2-BA3C-96003AC0D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BB03B8-F0F6-8767-B539-E9D7337809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57481"/>
            <a:ext cx="10800000" cy="46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131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3C8BA-A4C6-76E1-4755-BDCA66A20D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DC2AFA-7CE7-4039-9F2B-9A630D426D27}"/>
              </a:ext>
            </a:extLst>
          </p:cNvPr>
          <p:cNvSpPr/>
          <p:nvPr/>
        </p:nvSpPr>
        <p:spPr bwMode="auto">
          <a:xfrm>
            <a:off x="6558095" y="943507"/>
            <a:ext cx="1038095" cy="471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07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F44F95-1605-A950-AC09-B965867415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A9676A-8C94-8699-C239-74140C6FAF1A}"/>
              </a:ext>
            </a:extLst>
          </p:cNvPr>
          <p:cNvSpPr/>
          <p:nvPr/>
        </p:nvSpPr>
        <p:spPr bwMode="auto">
          <a:xfrm>
            <a:off x="6672064" y="827999"/>
            <a:ext cx="3600400" cy="572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14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40</cp:revision>
  <dcterms:created xsi:type="dcterms:W3CDTF">2015-09-16T06:52:26Z</dcterms:created>
  <dcterms:modified xsi:type="dcterms:W3CDTF">2024-08-21T05:57:32Z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