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2" r:id="rId8"/>
    <p:sldId id="390" r:id="rId9"/>
    <p:sldId id="389" r:id="rId10"/>
    <p:sldId id="387" r:id="rId11"/>
    <p:sldId id="386" r:id="rId12"/>
    <p:sldId id="384" r:id="rId13"/>
    <p:sldId id="383" r:id="rId14"/>
    <p:sldId id="382" r:id="rId15"/>
    <p:sldId id="381" r:id="rId16"/>
    <p:sldId id="380" r:id="rId17"/>
    <p:sldId id="379" r:id="rId18"/>
    <p:sldId id="377" r:id="rId19"/>
    <p:sldId id="376" r:id="rId20"/>
    <p:sldId id="375" r:id="rId21"/>
    <p:sldId id="373" r:id="rId22"/>
    <p:sldId id="370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0557"/>
            <a:ext cx="12192000" cy="23168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6AF6B-6666-2217-0AD8-0CD9E14A8E3B}"/>
              </a:ext>
            </a:extLst>
          </p:cNvPr>
          <p:cNvSpPr/>
          <p:nvPr/>
        </p:nvSpPr>
        <p:spPr bwMode="auto">
          <a:xfrm>
            <a:off x="9552384" y="3491274"/>
            <a:ext cx="2520280" cy="130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C533D-5786-0619-85DD-BB98E71FB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B5FB1-CB50-5B60-5E1F-BB60A1DB683B}"/>
              </a:ext>
            </a:extLst>
          </p:cNvPr>
          <p:cNvSpPr/>
          <p:nvPr/>
        </p:nvSpPr>
        <p:spPr bwMode="auto">
          <a:xfrm>
            <a:off x="10320000" y="942387"/>
            <a:ext cx="371428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DB79B-76CF-EE6C-B1BC-B7233F0903E4}"/>
              </a:ext>
            </a:extLst>
          </p:cNvPr>
          <p:cNvSpPr/>
          <p:nvPr/>
        </p:nvSpPr>
        <p:spPr bwMode="auto">
          <a:xfrm>
            <a:off x="10339047" y="3068100"/>
            <a:ext cx="333333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8EF48D2-E92D-B72A-29CE-A9EC36A9505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269175"/>
            <a:ext cx="5616624" cy="238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5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F47E5-C980-FC10-59E2-62240672F3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7EE9C8-FAC2-0DD3-0DCE-032BC22AE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416234"/>
            <a:ext cx="10800000" cy="42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49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37DF8-F204-5FE0-8369-232EFC850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6D1611-82B8-B4E1-0313-954B81DC6138}"/>
              </a:ext>
            </a:extLst>
          </p:cNvPr>
          <p:cNvSpPr/>
          <p:nvPr/>
        </p:nvSpPr>
        <p:spPr bwMode="auto">
          <a:xfrm>
            <a:off x="10281904" y="961653"/>
            <a:ext cx="419047" cy="37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7EE9C8-FAC2-0DD3-0DCE-032BC22AE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205792"/>
            <a:ext cx="6480720" cy="254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530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F96B6-4F56-21E3-3303-60F66EB20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27999"/>
            <a:ext cx="9120416" cy="545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39E49-1E5B-2E56-6203-D39B1989FA90}"/>
              </a:ext>
            </a:extLst>
          </p:cNvPr>
          <p:cNvSpPr/>
          <p:nvPr/>
        </p:nvSpPr>
        <p:spPr bwMode="auto">
          <a:xfrm>
            <a:off x="8760296" y="908720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7EE9C8-FAC2-0DD3-0DCE-032BC22AE2D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5589240"/>
            <a:ext cx="3051718" cy="119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655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58D39-5300-C7F3-B7B1-B456023CF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334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E77DA-0662-30CA-E161-F7D88CCBCB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C8DD1-E78A-F2CD-35EC-13D35B34C9D5}"/>
              </a:ext>
            </a:extLst>
          </p:cNvPr>
          <p:cNvSpPr/>
          <p:nvPr/>
        </p:nvSpPr>
        <p:spPr bwMode="auto">
          <a:xfrm>
            <a:off x="10339047" y="1733511"/>
            <a:ext cx="333333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167AA2-D640-D408-B692-736C7DBF8E1C}"/>
              </a:ext>
            </a:extLst>
          </p:cNvPr>
          <p:cNvSpPr/>
          <p:nvPr/>
        </p:nvSpPr>
        <p:spPr bwMode="auto">
          <a:xfrm>
            <a:off x="10320000" y="3897209"/>
            <a:ext cx="352380" cy="38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5558D39-5300-C7F3-B7B1-B456023CFC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5"/>
          <a:stretch/>
        </p:blipFill>
        <p:spPr>
          <a:xfrm>
            <a:off x="1775520" y="5028434"/>
            <a:ext cx="7776864" cy="1829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771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83E64-8053-AD58-C169-EF0293814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DBEB5-5C78-40DA-3D79-E488EAC5956C}"/>
              </a:ext>
            </a:extLst>
          </p:cNvPr>
          <p:cNvSpPr/>
          <p:nvPr/>
        </p:nvSpPr>
        <p:spPr bwMode="auto">
          <a:xfrm>
            <a:off x="10320000" y="942351"/>
            <a:ext cx="35238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558D39-5300-C7F3-B7B1-B456023CFC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5"/>
          <a:stretch/>
        </p:blipFill>
        <p:spPr>
          <a:xfrm>
            <a:off x="1775520" y="4941168"/>
            <a:ext cx="7776864" cy="1829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881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F303E-DC7D-8244-6C58-4FAFACC97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1189FF0-5B46-768E-53F6-37A6F15ED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519422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88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24AE7-7074-91ED-B1A6-2FCC49273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A9E598-1F46-90D1-D326-3F93FF51BE95}"/>
              </a:ext>
            </a:extLst>
          </p:cNvPr>
          <p:cNvSpPr/>
          <p:nvPr/>
        </p:nvSpPr>
        <p:spPr bwMode="auto">
          <a:xfrm>
            <a:off x="10320000" y="970940"/>
            <a:ext cx="323809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189FF0-5B46-768E-53F6-37A6F15ED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519422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885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52A19-9264-B07A-6B64-07B409799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5C401-785D-31E2-86D2-FA62857A28B6}"/>
              </a:ext>
            </a:extLst>
          </p:cNvPr>
          <p:cNvSpPr/>
          <p:nvPr/>
        </p:nvSpPr>
        <p:spPr bwMode="auto">
          <a:xfrm>
            <a:off x="10262857" y="999528"/>
            <a:ext cx="41904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189FF0-5B46-768E-53F6-37A6F15EDE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519422"/>
            <a:ext cx="10800000" cy="43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35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203BD-C8A6-EDAD-EAC1-15462BBB4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6AF6B-6666-2217-0AD8-0CD9E14A8E3B}"/>
              </a:ext>
            </a:extLst>
          </p:cNvPr>
          <p:cNvSpPr/>
          <p:nvPr/>
        </p:nvSpPr>
        <p:spPr bwMode="auto">
          <a:xfrm>
            <a:off x="9386666" y="3430094"/>
            <a:ext cx="1047619" cy="40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179C2-4C2B-5F17-7ADE-D97943DF5511}"/>
              </a:ext>
            </a:extLst>
          </p:cNvPr>
          <p:cNvSpPr/>
          <p:nvPr/>
        </p:nvSpPr>
        <p:spPr bwMode="auto">
          <a:xfrm>
            <a:off x="6396190" y="4249801"/>
            <a:ext cx="1047619" cy="40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CF5315-EAD6-4154-2528-84BA0D4A60E0}"/>
              </a:ext>
            </a:extLst>
          </p:cNvPr>
          <p:cNvSpPr/>
          <p:nvPr/>
        </p:nvSpPr>
        <p:spPr bwMode="auto">
          <a:xfrm>
            <a:off x="2653333" y="4941169"/>
            <a:ext cx="438095" cy="461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1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0219A-DE1C-1E60-BBB4-46C50FE71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336440" cy="190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92B71-2224-F795-F79E-D1DA2013EE73}"/>
              </a:ext>
            </a:extLst>
          </p:cNvPr>
          <p:cNvSpPr/>
          <p:nvPr/>
        </p:nvSpPr>
        <p:spPr bwMode="auto">
          <a:xfrm>
            <a:off x="8904312" y="1520334"/>
            <a:ext cx="576064" cy="54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E656D2-9B98-21DB-FE5A-E60C48C39A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778189"/>
            <a:ext cx="9505056" cy="31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189FF0-5B46-768E-53F6-37A6F15EDED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5078621"/>
            <a:ext cx="4320480" cy="172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195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47734-F5E6-36A8-A9BF-33AAA78EB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4D332-27E2-E5C4-F45D-4AB5F3A8187E}"/>
              </a:ext>
            </a:extLst>
          </p:cNvPr>
          <p:cNvSpPr/>
          <p:nvPr/>
        </p:nvSpPr>
        <p:spPr bwMode="auto">
          <a:xfrm>
            <a:off x="10291428" y="1725117"/>
            <a:ext cx="361904" cy="38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329E5F-2E9B-680D-CD96-B53537BFC26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797" y="2260804"/>
            <a:ext cx="4055165" cy="187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3226A6-60F3-4756-4E73-048D822C74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324123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044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BB24B-D47E-1550-2139-469C44554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374881"/>
            <a:ext cx="4680520" cy="2409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861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E48D4-4710-AADD-4EB2-FDF3681E5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0B5C3-AF2D-07E4-8347-E20F80F843BB}"/>
              </a:ext>
            </a:extLst>
          </p:cNvPr>
          <p:cNvSpPr/>
          <p:nvPr/>
        </p:nvSpPr>
        <p:spPr bwMode="auto">
          <a:xfrm>
            <a:off x="3110476" y="1690323"/>
            <a:ext cx="1542857" cy="49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417007"/>
            <a:ext cx="6163196" cy="317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466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69B07-23EA-1CF3-3790-D45A271AB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E220E7-7E78-814C-7B32-B97056A04ED2}"/>
              </a:ext>
            </a:extLst>
          </p:cNvPr>
          <p:cNvSpPr/>
          <p:nvPr/>
        </p:nvSpPr>
        <p:spPr bwMode="auto">
          <a:xfrm>
            <a:off x="1919537" y="1714234"/>
            <a:ext cx="1638558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F873B-7DFA-93C0-1C70-802235D49750}"/>
              </a:ext>
            </a:extLst>
          </p:cNvPr>
          <p:cNvSpPr/>
          <p:nvPr/>
        </p:nvSpPr>
        <p:spPr bwMode="auto">
          <a:xfrm>
            <a:off x="5139046" y="1723763"/>
            <a:ext cx="1628571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7A5C49-CB64-8334-2D98-AE90E0D12E24}"/>
              </a:ext>
            </a:extLst>
          </p:cNvPr>
          <p:cNvSpPr/>
          <p:nvPr/>
        </p:nvSpPr>
        <p:spPr bwMode="auto">
          <a:xfrm>
            <a:off x="8348568" y="1714234"/>
            <a:ext cx="1561908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ADFDD9-4F33-2AD3-8259-6098809D592A}"/>
              </a:ext>
            </a:extLst>
          </p:cNvPr>
          <p:cNvSpPr/>
          <p:nvPr/>
        </p:nvSpPr>
        <p:spPr bwMode="auto">
          <a:xfrm>
            <a:off x="2495601" y="2514704"/>
            <a:ext cx="1681542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359" y="3200650"/>
            <a:ext cx="6459406" cy="332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123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40CF1-215D-A078-6449-7790F1DB9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D41CB-77B1-F745-024C-34E318135852}"/>
              </a:ext>
            </a:extLst>
          </p:cNvPr>
          <p:cNvSpPr/>
          <p:nvPr/>
        </p:nvSpPr>
        <p:spPr bwMode="auto">
          <a:xfrm>
            <a:off x="2043809" y="1756064"/>
            <a:ext cx="552380" cy="39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416234"/>
            <a:ext cx="6459406" cy="332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1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8E1AB-4311-6522-BA4D-3CCBFDF9C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D6F3E-F037-BE59-5D9D-11B452F4D89A}"/>
              </a:ext>
            </a:extLst>
          </p:cNvPr>
          <p:cNvSpPr/>
          <p:nvPr/>
        </p:nvSpPr>
        <p:spPr bwMode="auto">
          <a:xfrm>
            <a:off x="4872380" y="913840"/>
            <a:ext cx="2552380" cy="49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2D3BF-EF1B-CEB7-BF82-94836ACBC059}"/>
              </a:ext>
            </a:extLst>
          </p:cNvPr>
          <p:cNvSpPr/>
          <p:nvPr/>
        </p:nvSpPr>
        <p:spPr bwMode="auto">
          <a:xfrm>
            <a:off x="7786666" y="1753183"/>
            <a:ext cx="1266666" cy="41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487" y="3071925"/>
            <a:ext cx="6459406" cy="332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762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D8412-D61C-E4F4-2264-6DBE2CF7DF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A6F2E-8FBA-2D3B-A069-D9D317B4FC1E}"/>
              </a:ext>
            </a:extLst>
          </p:cNvPr>
          <p:cNvSpPr/>
          <p:nvPr/>
        </p:nvSpPr>
        <p:spPr bwMode="auto">
          <a:xfrm>
            <a:off x="3062857" y="961410"/>
            <a:ext cx="438095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6C70F-3406-28D4-9739-808DC61F228D}"/>
              </a:ext>
            </a:extLst>
          </p:cNvPr>
          <p:cNvSpPr/>
          <p:nvPr/>
        </p:nvSpPr>
        <p:spPr bwMode="auto">
          <a:xfrm>
            <a:off x="6472380" y="942351"/>
            <a:ext cx="1028571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5455BD-3983-0BB2-0A8E-4662470DBC06}"/>
              </a:ext>
            </a:extLst>
          </p:cNvPr>
          <p:cNvSpPr/>
          <p:nvPr/>
        </p:nvSpPr>
        <p:spPr bwMode="auto">
          <a:xfrm>
            <a:off x="3062857" y="1771410"/>
            <a:ext cx="980952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7FFBFCA-77AB-5DD9-B157-BD3B745345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296" y="2514702"/>
            <a:ext cx="6812794" cy="35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570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23BC6-E1DD-236B-7849-C8852245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20262-880A-2923-BCB1-DF61804405F7}"/>
              </a:ext>
            </a:extLst>
          </p:cNvPr>
          <p:cNvSpPr/>
          <p:nvPr/>
        </p:nvSpPr>
        <p:spPr bwMode="auto">
          <a:xfrm>
            <a:off x="8243809" y="1009197"/>
            <a:ext cx="476191" cy="36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C00E2-682E-D359-09A1-4A8688E2841D}"/>
              </a:ext>
            </a:extLst>
          </p:cNvPr>
          <p:cNvSpPr/>
          <p:nvPr/>
        </p:nvSpPr>
        <p:spPr bwMode="auto">
          <a:xfrm>
            <a:off x="6662857" y="1772137"/>
            <a:ext cx="1038095" cy="4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E71D7-69F8-64C1-16DC-E6072A8DCA03}"/>
              </a:ext>
            </a:extLst>
          </p:cNvPr>
          <p:cNvSpPr/>
          <p:nvPr/>
        </p:nvSpPr>
        <p:spPr bwMode="auto">
          <a:xfrm>
            <a:off x="2900952" y="2601834"/>
            <a:ext cx="438095" cy="4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BE6BEB-C991-93A1-123E-B590A6BA4927}"/>
              </a:ext>
            </a:extLst>
          </p:cNvPr>
          <p:cNvSpPr/>
          <p:nvPr/>
        </p:nvSpPr>
        <p:spPr bwMode="auto">
          <a:xfrm>
            <a:off x="10777142" y="2601834"/>
            <a:ext cx="495238" cy="4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D46B5D-0DCD-7200-1AB0-505433A8AA10}"/>
              </a:ext>
            </a:extLst>
          </p:cNvPr>
          <p:cNvSpPr/>
          <p:nvPr/>
        </p:nvSpPr>
        <p:spPr bwMode="auto">
          <a:xfrm>
            <a:off x="1281904" y="3441067"/>
            <a:ext cx="523809" cy="37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F68FC2-4249-9683-5BF4-9E415AD72B2D}"/>
              </a:ext>
            </a:extLst>
          </p:cNvPr>
          <p:cNvSpPr/>
          <p:nvPr/>
        </p:nvSpPr>
        <p:spPr bwMode="auto">
          <a:xfrm>
            <a:off x="3863752" y="4149080"/>
            <a:ext cx="1084818" cy="52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57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BE600-F94F-5D71-0FC1-150778C41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61A8F-0A26-64F5-0C73-918CE00CE838}"/>
              </a:ext>
            </a:extLst>
          </p:cNvPr>
          <p:cNvSpPr/>
          <p:nvPr/>
        </p:nvSpPr>
        <p:spPr bwMode="auto">
          <a:xfrm>
            <a:off x="7205714" y="1780940"/>
            <a:ext cx="504760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BC5B27-8836-FF3B-75FD-5916502CED9A}"/>
              </a:ext>
            </a:extLst>
          </p:cNvPr>
          <p:cNvSpPr/>
          <p:nvPr/>
        </p:nvSpPr>
        <p:spPr bwMode="auto">
          <a:xfrm>
            <a:off x="1853333" y="2524234"/>
            <a:ext cx="1000000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87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D88FA-F18F-E5BB-EF15-19F0A775D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38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31E7C-717D-084B-BB48-924E3B5A9012}"/>
              </a:ext>
            </a:extLst>
          </p:cNvPr>
          <p:cNvSpPr/>
          <p:nvPr/>
        </p:nvSpPr>
        <p:spPr bwMode="auto">
          <a:xfrm>
            <a:off x="7011149" y="1679668"/>
            <a:ext cx="2417708" cy="41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C5A9E-E2F0-A694-D429-3655E8C4A710}"/>
              </a:ext>
            </a:extLst>
          </p:cNvPr>
          <p:cNvSpPr/>
          <p:nvPr/>
        </p:nvSpPr>
        <p:spPr bwMode="auto">
          <a:xfrm>
            <a:off x="5921477" y="2403586"/>
            <a:ext cx="3217935" cy="41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4D3822-45E9-8027-F684-9F0EB6688B32}"/>
              </a:ext>
            </a:extLst>
          </p:cNvPr>
          <p:cNvSpPr/>
          <p:nvPr/>
        </p:nvSpPr>
        <p:spPr bwMode="auto">
          <a:xfrm>
            <a:off x="6908992" y="3859940"/>
            <a:ext cx="2519865" cy="43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EE3356-2873-590B-E4C1-2A6C15C0C090}"/>
              </a:ext>
            </a:extLst>
          </p:cNvPr>
          <p:cNvSpPr/>
          <p:nvPr/>
        </p:nvSpPr>
        <p:spPr bwMode="auto">
          <a:xfrm>
            <a:off x="6253486" y="4583859"/>
            <a:ext cx="2281499" cy="44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14018F-A2B0-7EAC-E173-F14ED5438B46}"/>
              </a:ext>
            </a:extLst>
          </p:cNvPr>
          <p:cNvSpPr/>
          <p:nvPr/>
        </p:nvSpPr>
        <p:spPr bwMode="auto">
          <a:xfrm>
            <a:off x="7419775" y="5307778"/>
            <a:ext cx="1855846" cy="44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EB5910-6AD6-9F83-4D7E-B6A6E6CD72C2}"/>
              </a:ext>
            </a:extLst>
          </p:cNvPr>
          <p:cNvSpPr/>
          <p:nvPr/>
        </p:nvSpPr>
        <p:spPr bwMode="auto">
          <a:xfrm>
            <a:off x="6491852" y="6031697"/>
            <a:ext cx="2647560" cy="44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08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77D93-5DE3-51A9-118C-8A69924C5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F1414-C6E6-33DC-B073-30DA0434285E}"/>
              </a:ext>
            </a:extLst>
          </p:cNvPr>
          <p:cNvSpPr/>
          <p:nvPr/>
        </p:nvSpPr>
        <p:spPr bwMode="auto">
          <a:xfrm>
            <a:off x="7815238" y="1579977"/>
            <a:ext cx="1593130" cy="62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37305-4839-3FB0-1AEA-B52CDE876273}"/>
              </a:ext>
            </a:extLst>
          </p:cNvPr>
          <p:cNvSpPr/>
          <p:nvPr/>
        </p:nvSpPr>
        <p:spPr bwMode="auto">
          <a:xfrm>
            <a:off x="10805714" y="1733630"/>
            <a:ext cx="466666" cy="42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5FCDD-EF4E-CC69-BFA0-F799C7A10B24}"/>
              </a:ext>
            </a:extLst>
          </p:cNvPr>
          <p:cNvSpPr/>
          <p:nvPr/>
        </p:nvSpPr>
        <p:spPr bwMode="auto">
          <a:xfrm>
            <a:off x="1320000" y="2534398"/>
            <a:ext cx="1000000" cy="4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9485B7-9A87-EB34-D47B-F1AC1ADA848E}"/>
              </a:ext>
            </a:extLst>
          </p:cNvPr>
          <p:cNvSpPr/>
          <p:nvPr/>
        </p:nvSpPr>
        <p:spPr bwMode="auto">
          <a:xfrm>
            <a:off x="3503713" y="2534398"/>
            <a:ext cx="1730572" cy="4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4A6684-5001-CD1E-79B4-68ACC76B1311}"/>
              </a:ext>
            </a:extLst>
          </p:cNvPr>
          <p:cNvSpPr/>
          <p:nvPr/>
        </p:nvSpPr>
        <p:spPr bwMode="auto">
          <a:xfrm>
            <a:off x="6662857" y="2534398"/>
            <a:ext cx="1580952" cy="4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14C7AE-6C63-8A77-394D-4E4A4A826445}"/>
              </a:ext>
            </a:extLst>
          </p:cNvPr>
          <p:cNvSpPr/>
          <p:nvPr/>
        </p:nvSpPr>
        <p:spPr bwMode="auto">
          <a:xfrm>
            <a:off x="10815238" y="2562997"/>
            <a:ext cx="457142" cy="4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E14ADD-BDE7-D15B-AAC2-BE681AF0467C}"/>
              </a:ext>
            </a:extLst>
          </p:cNvPr>
          <p:cNvSpPr/>
          <p:nvPr/>
        </p:nvSpPr>
        <p:spPr bwMode="auto">
          <a:xfrm>
            <a:off x="1272380" y="3354233"/>
            <a:ext cx="1047619" cy="495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928DE2-766A-DCA8-0A55-A6BB82786E74}"/>
              </a:ext>
            </a:extLst>
          </p:cNvPr>
          <p:cNvSpPr/>
          <p:nvPr/>
        </p:nvSpPr>
        <p:spPr bwMode="auto">
          <a:xfrm>
            <a:off x="7248128" y="4984369"/>
            <a:ext cx="3557586" cy="476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1B6AD0-896A-7D2A-3559-4F33C7B51C80}"/>
              </a:ext>
            </a:extLst>
          </p:cNvPr>
          <p:cNvSpPr/>
          <p:nvPr/>
        </p:nvSpPr>
        <p:spPr bwMode="auto">
          <a:xfrm>
            <a:off x="2148571" y="5785137"/>
            <a:ext cx="2590476" cy="50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6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74399-603A-6914-AD6E-E32EFF06A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092843" cy="343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9FE7B-A109-D006-5426-D9C0277CAC99}"/>
              </a:ext>
            </a:extLst>
          </p:cNvPr>
          <p:cNvSpPr/>
          <p:nvPr/>
        </p:nvSpPr>
        <p:spPr bwMode="auto">
          <a:xfrm>
            <a:off x="8608650" y="3643528"/>
            <a:ext cx="727709" cy="48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16EB8D6-1E63-DBBC-1862-047306D75D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024507"/>
            <a:ext cx="4920248" cy="279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B9FE7B-A109-D006-5426-D9C0277CAC99}"/>
              </a:ext>
            </a:extLst>
          </p:cNvPr>
          <p:cNvSpPr/>
          <p:nvPr/>
        </p:nvSpPr>
        <p:spPr bwMode="auto">
          <a:xfrm>
            <a:off x="5266421" y="3933055"/>
            <a:ext cx="2125723" cy="288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0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640E3-9190-E1D9-E52B-A89FD501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5C588-3882-04AF-99BA-8E52A8A7405E}"/>
              </a:ext>
            </a:extLst>
          </p:cNvPr>
          <p:cNvSpPr/>
          <p:nvPr/>
        </p:nvSpPr>
        <p:spPr bwMode="auto">
          <a:xfrm>
            <a:off x="10281904" y="989999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1502C-8C82-1E50-6A93-97E711B33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EF48D2-E92D-B72A-29CE-A9EC36A950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996952"/>
            <a:ext cx="8208912" cy="3480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84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2024-08-20T07:49:05Z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