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8"/>
  </p:notesMasterIdLst>
  <p:sldIdLst>
    <p:sldId id="363" r:id="rId2"/>
    <p:sldId id="393" r:id="rId3"/>
    <p:sldId id="392" r:id="rId4"/>
    <p:sldId id="391" r:id="rId5"/>
    <p:sldId id="390" r:id="rId6"/>
    <p:sldId id="389" r:id="rId7"/>
    <p:sldId id="388" r:id="rId8"/>
    <p:sldId id="387" r:id="rId9"/>
    <p:sldId id="386" r:id="rId10"/>
    <p:sldId id="384" r:id="rId11"/>
    <p:sldId id="383" r:id="rId12"/>
    <p:sldId id="382" r:id="rId13"/>
    <p:sldId id="380" r:id="rId14"/>
    <p:sldId id="378" r:id="rId15"/>
    <p:sldId id="377" r:id="rId16"/>
    <p:sldId id="376" r:id="rId17"/>
    <p:sldId id="375" r:id="rId18"/>
    <p:sldId id="373" r:id="rId19"/>
    <p:sldId id="372" r:id="rId20"/>
    <p:sldId id="370" r:id="rId21"/>
    <p:sldId id="369" r:id="rId22"/>
    <p:sldId id="367" r:id="rId23"/>
    <p:sldId id="394" r:id="rId24"/>
    <p:sldId id="366" r:id="rId25"/>
    <p:sldId id="365" r:id="rId26"/>
    <p:sldId id="364" r:id="rId2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23AFCC-69B2-43CF-BC54-88AC6257A953}" type="datetimeFigureOut">
              <a:rPr lang="zh-CN" altLang="en-US" smtClean="0"/>
              <a:t>2024/8/21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F4692C-04A7-4BAE-B4F4-B552C47D89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169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F4692C-04A7-4BAE-B4F4-B552C47D891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345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2690612"/>
            <a:ext cx="7920880" cy="147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8E9536-719D-AC66-5BE2-F90423382D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173BB4-3652-5E52-6D57-659A7A80EABE}"/>
              </a:ext>
            </a:extLst>
          </p:cNvPr>
          <p:cNvSpPr/>
          <p:nvPr/>
        </p:nvSpPr>
        <p:spPr bwMode="auto">
          <a:xfrm>
            <a:off x="10291428" y="1009165"/>
            <a:ext cx="371427" cy="371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3CEFD0D-5FB3-88F5-1871-B78A0CE00AE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2756403"/>
            <a:ext cx="9181022" cy="360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91708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01A864-EF8E-B4FA-AA53-FCE2B94879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0CCF4B-49A6-F52E-0FCD-3A57CC30C566}"/>
              </a:ext>
            </a:extLst>
          </p:cNvPr>
          <p:cNvSpPr/>
          <p:nvPr/>
        </p:nvSpPr>
        <p:spPr bwMode="auto">
          <a:xfrm>
            <a:off x="10339047" y="1952793"/>
            <a:ext cx="333333" cy="371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3CEFD0D-5FB3-88F5-1871-B78A0CE00AE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4365104"/>
            <a:ext cx="6768752" cy="2654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45258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FC159A-943B-C5A5-7993-8BE0BAE4B1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000"/>
            <a:ext cx="7685892" cy="3654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50F0AF-1E3F-077A-6FED-7120BAAD4140}"/>
              </a:ext>
            </a:extLst>
          </p:cNvPr>
          <p:cNvSpPr/>
          <p:nvPr/>
        </p:nvSpPr>
        <p:spPr bwMode="auto">
          <a:xfrm>
            <a:off x="7464152" y="1628800"/>
            <a:ext cx="409523" cy="371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C2E7944-4A69-9DC8-1C4F-AB813A0F1BA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4482566"/>
            <a:ext cx="7685892" cy="2222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3910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AD2C51-FCAA-BAAD-227A-C9C11E0A00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3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7481065-BAEC-8F58-190D-5BD4B82FEB8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4005064"/>
            <a:ext cx="10800000" cy="26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2643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F2D9A9-060C-DCBE-F7B2-2A5C6F98A3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F104DE-8403-8572-B7B2-51798222A13D}"/>
              </a:ext>
            </a:extLst>
          </p:cNvPr>
          <p:cNvSpPr/>
          <p:nvPr/>
        </p:nvSpPr>
        <p:spPr bwMode="auto">
          <a:xfrm>
            <a:off x="10339047" y="1009205"/>
            <a:ext cx="333333" cy="371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7481065-BAEC-8F58-190D-5BD4B82FEB8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3601331"/>
            <a:ext cx="10800000" cy="26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10700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347942-2C15-E57D-F4BB-86E7068E408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C38C74-835C-DAFE-09C1-07D7665ABBE8}"/>
              </a:ext>
            </a:extLst>
          </p:cNvPr>
          <p:cNvSpPr/>
          <p:nvPr/>
        </p:nvSpPr>
        <p:spPr bwMode="auto">
          <a:xfrm>
            <a:off x="10320000" y="1008988"/>
            <a:ext cx="352380" cy="390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7481065-BAEC-8F58-190D-5BD4B82FEB8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85"/>
          <a:stretch/>
        </p:blipFill>
        <p:spPr>
          <a:xfrm>
            <a:off x="8760297" y="3501008"/>
            <a:ext cx="3240359" cy="1728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87481065-BAEC-8F58-190D-5BD4B82FEB8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83" r="4580"/>
          <a:stretch/>
        </p:blipFill>
        <p:spPr>
          <a:xfrm>
            <a:off x="8573373" y="5158030"/>
            <a:ext cx="3493253" cy="1728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28564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EA7BB7-0AAE-C083-6E5C-5921DADCB4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1206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3FF9E8-303B-CC23-7B46-87B0D432893D}"/>
              </a:ext>
            </a:extLst>
          </p:cNvPr>
          <p:cNvSpPr/>
          <p:nvPr/>
        </p:nvSpPr>
        <p:spPr bwMode="auto">
          <a:xfrm>
            <a:off x="9441836" y="3623521"/>
            <a:ext cx="320146" cy="346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0035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0BE083-DBD8-1DC3-0502-CEF86A2845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437676F4-DD05-D4AA-F9F0-419B58A8E45B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832" y="5031273"/>
            <a:ext cx="4104456" cy="1840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62151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BE351E-72A3-ED04-432D-644F579E66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2C94E9-3778-6F7F-187B-685FC805F95B}"/>
              </a:ext>
            </a:extLst>
          </p:cNvPr>
          <p:cNvSpPr/>
          <p:nvPr/>
        </p:nvSpPr>
        <p:spPr bwMode="auto">
          <a:xfrm>
            <a:off x="10291428" y="1980379"/>
            <a:ext cx="409523" cy="37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37676F4-DD05-D4AA-F9F0-419B58A8E45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4309686"/>
            <a:ext cx="5750228" cy="2579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73794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8D4243-605D-3F1E-863C-A0C1E21298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37676F4-DD05-D4AA-F9F0-419B58A8E45B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772" y="4365104"/>
            <a:ext cx="4976816" cy="2232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2B4D46A-F794-F6BF-E1F3-4F747442F48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664" y="1751920"/>
            <a:ext cx="10800000" cy="25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80C095-C95C-56E4-0C50-A4F01E4EA916}"/>
              </a:ext>
            </a:extLst>
          </p:cNvPr>
          <p:cNvSpPr/>
          <p:nvPr/>
        </p:nvSpPr>
        <p:spPr bwMode="auto">
          <a:xfrm>
            <a:off x="10329806" y="1904772"/>
            <a:ext cx="352380" cy="382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125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557F80-74AF-651A-7CD8-01505719FC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6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FA4A4E-8E70-CE9A-6B48-87C63260C19D}"/>
              </a:ext>
            </a:extLst>
          </p:cNvPr>
          <p:cNvSpPr/>
          <p:nvPr/>
        </p:nvSpPr>
        <p:spPr bwMode="auto">
          <a:xfrm>
            <a:off x="4739047" y="4823810"/>
            <a:ext cx="1047619" cy="448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90AABF9-432B-2FD2-EA7F-3B1F99DFD66C}"/>
              </a:ext>
            </a:extLst>
          </p:cNvPr>
          <p:cNvSpPr/>
          <p:nvPr/>
        </p:nvSpPr>
        <p:spPr bwMode="auto">
          <a:xfrm>
            <a:off x="5447928" y="5844220"/>
            <a:ext cx="3214929" cy="457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475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73C4F5-8BB4-6711-5451-BDB2380D00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732F87-F516-8F57-65DD-50A6D3E8E370}"/>
              </a:ext>
            </a:extLst>
          </p:cNvPr>
          <p:cNvSpPr/>
          <p:nvPr/>
        </p:nvSpPr>
        <p:spPr bwMode="auto">
          <a:xfrm>
            <a:off x="10339047" y="990075"/>
            <a:ext cx="333333" cy="371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381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987909-94AB-731C-7891-699F96054E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6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480C2EE-04D9-F157-8A0F-D900A95AED7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1247451"/>
            <a:ext cx="7715766" cy="5616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23209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C4B78D-F88A-CA10-A86C-00F41C8A1A8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903"/>
          <a:stretch/>
        </p:blipFill>
        <p:spPr>
          <a:xfrm>
            <a:off x="720000" y="827999"/>
            <a:ext cx="10800000" cy="2745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7F2A39-E90C-B258-B468-AB87F294ADDE}"/>
              </a:ext>
            </a:extLst>
          </p:cNvPr>
          <p:cNvSpPr/>
          <p:nvPr/>
        </p:nvSpPr>
        <p:spPr bwMode="auto">
          <a:xfrm>
            <a:off x="8405714" y="1876234"/>
            <a:ext cx="1019047" cy="438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258BD8-FB33-A649-2AB0-1664339070B9}"/>
              </a:ext>
            </a:extLst>
          </p:cNvPr>
          <p:cNvSpPr/>
          <p:nvPr/>
        </p:nvSpPr>
        <p:spPr bwMode="auto">
          <a:xfrm>
            <a:off x="8256241" y="2829175"/>
            <a:ext cx="1187570" cy="42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B480C2EE-04D9-F157-8A0F-D900A95AED7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5490" y="3346021"/>
            <a:ext cx="4824536" cy="3511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30039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C4B78D-F88A-CA10-A86C-00F41C8A1A8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97"/>
          <a:stretch/>
        </p:blipFill>
        <p:spPr>
          <a:xfrm>
            <a:off x="720000" y="764704"/>
            <a:ext cx="10800000" cy="2734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D5917E-6640-A978-BC0C-8F1EB0EC5889}"/>
              </a:ext>
            </a:extLst>
          </p:cNvPr>
          <p:cNvSpPr/>
          <p:nvPr/>
        </p:nvSpPr>
        <p:spPr bwMode="auto">
          <a:xfrm>
            <a:off x="7896201" y="983334"/>
            <a:ext cx="1071418" cy="476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DCA1C13-505F-C8AE-0CDB-3D3BAFF5E986}"/>
              </a:ext>
            </a:extLst>
          </p:cNvPr>
          <p:cNvSpPr/>
          <p:nvPr/>
        </p:nvSpPr>
        <p:spPr bwMode="auto">
          <a:xfrm>
            <a:off x="8424761" y="2870157"/>
            <a:ext cx="1019047" cy="476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B480C2EE-04D9-F157-8A0F-D900A95AED7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5490" y="3346021"/>
            <a:ext cx="4824536" cy="3511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86969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E077C3-9F50-0C2C-BF7E-7E31E58F9C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8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DBD6F3-EFCF-07F3-F776-47249A7A53A1}"/>
              </a:ext>
            </a:extLst>
          </p:cNvPr>
          <p:cNvSpPr/>
          <p:nvPr/>
        </p:nvSpPr>
        <p:spPr bwMode="auto">
          <a:xfrm>
            <a:off x="5986666" y="924255"/>
            <a:ext cx="942857" cy="462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A302B2-5F52-0C6A-0083-5F35116186D0}"/>
              </a:ext>
            </a:extLst>
          </p:cNvPr>
          <p:cNvSpPr/>
          <p:nvPr/>
        </p:nvSpPr>
        <p:spPr bwMode="auto">
          <a:xfrm>
            <a:off x="8405714" y="933881"/>
            <a:ext cx="1028571" cy="462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480C2EE-04D9-F157-8A0F-D900A95AED7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1492169"/>
            <a:ext cx="7379588" cy="5371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31980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47B5F4-A943-9EEE-DDB1-F5BF1F319E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5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484241-93A2-DA3C-B381-5500E8424831}"/>
              </a:ext>
            </a:extLst>
          </p:cNvPr>
          <p:cNvSpPr/>
          <p:nvPr/>
        </p:nvSpPr>
        <p:spPr bwMode="auto">
          <a:xfrm>
            <a:off x="8681904" y="2990169"/>
            <a:ext cx="1380952" cy="380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085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F0B50A-3316-ED72-956C-07D0F04F1D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38687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C64470-750C-0DAF-9F49-565AD556F2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FB94C5-0C17-D5EA-7DE9-79BFDCF0FA0C}"/>
              </a:ext>
            </a:extLst>
          </p:cNvPr>
          <p:cNvSpPr/>
          <p:nvPr/>
        </p:nvSpPr>
        <p:spPr bwMode="auto">
          <a:xfrm>
            <a:off x="5375921" y="989903"/>
            <a:ext cx="1010746" cy="476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D53586-C56D-27E8-A7B8-50F148D36FA2}"/>
              </a:ext>
            </a:extLst>
          </p:cNvPr>
          <p:cNvSpPr/>
          <p:nvPr/>
        </p:nvSpPr>
        <p:spPr bwMode="auto">
          <a:xfrm>
            <a:off x="3329523" y="2008951"/>
            <a:ext cx="1580952" cy="476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258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537324-455A-D6AC-C42E-41A5577539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9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C7D5F9-D5FC-F1FB-B6B8-BF0D800DAB01}"/>
              </a:ext>
            </a:extLst>
          </p:cNvPr>
          <p:cNvSpPr/>
          <p:nvPr/>
        </p:nvSpPr>
        <p:spPr bwMode="auto">
          <a:xfrm>
            <a:off x="6240016" y="1980548"/>
            <a:ext cx="2518079" cy="438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74004A2-99A1-A5CF-1E0E-55BE7FEAA650}"/>
              </a:ext>
            </a:extLst>
          </p:cNvPr>
          <p:cNvSpPr/>
          <p:nvPr/>
        </p:nvSpPr>
        <p:spPr bwMode="auto">
          <a:xfrm>
            <a:off x="7896201" y="2929496"/>
            <a:ext cx="2509514" cy="571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2E8D732-2C85-E090-B264-8407D219C269}"/>
              </a:ext>
            </a:extLst>
          </p:cNvPr>
          <p:cNvSpPr/>
          <p:nvPr/>
        </p:nvSpPr>
        <p:spPr bwMode="auto">
          <a:xfrm>
            <a:off x="7481904" y="4018941"/>
            <a:ext cx="1057141" cy="447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629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E8EE79-71FF-DEB6-C300-040748BC47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2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536FB2-EB10-3F27-70FA-C008BDCB5E34}"/>
              </a:ext>
            </a:extLst>
          </p:cNvPr>
          <p:cNvSpPr/>
          <p:nvPr/>
        </p:nvSpPr>
        <p:spPr bwMode="auto">
          <a:xfrm>
            <a:off x="8291428" y="980497"/>
            <a:ext cx="1580952" cy="447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2B2713-70F8-6B61-77FF-32B2547F4F82}"/>
              </a:ext>
            </a:extLst>
          </p:cNvPr>
          <p:cNvSpPr/>
          <p:nvPr/>
        </p:nvSpPr>
        <p:spPr bwMode="auto">
          <a:xfrm>
            <a:off x="3662857" y="3029693"/>
            <a:ext cx="1057142" cy="457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9E9357-C20F-518D-525A-2FF03AFA4265}"/>
              </a:ext>
            </a:extLst>
          </p:cNvPr>
          <p:cNvSpPr/>
          <p:nvPr/>
        </p:nvSpPr>
        <p:spPr bwMode="auto">
          <a:xfrm>
            <a:off x="7158095" y="3020162"/>
            <a:ext cx="2322281" cy="495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216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A0BE6A-2CFA-F367-9E75-5649B040DE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AE2AFE-5627-CD78-1174-B2306A36BE3D}"/>
              </a:ext>
            </a:extLst>
          </p:cNvPr>
          <p:cNvSpPr/>
          <p:nvPr/>
        </p:nvSpPr>
        <p:spPr bwMode="auto">
          <a:xfrm>
            <a:off x="1824761" y="3002130"/>
            <a:ext cx="933333" cy="486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85BA31-A2DC-03BA-4093-0A961634C80F}"/>
              </a:ext>
            </a:extLst>
          </p:cNvPr>
          <p:cNvSpPr/>
          <p:nvPr/>
        </p:nvSpPr>
        <p:spPr bwMode="auto">
          <a:xfrm>
            <a:off x="9405714" y="2996952"/>
            <a:ext cx="1082774" cy="513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9D957C-385A-97A2-7DE0-7510F88B8573}"/>
              </a:ext>
            </a:extLst>
          </p:cNvPr>
          <p:cNvSpPr/>
          <p:nvPr/>
        </p:nvSpPr>
        <p:spPr bwMode="auto">
          <a:xfrm>
            <a:off x="9662857" y="4031982"/>
            <a:ext cx="1085713" cy="476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0B0D0A-DE91-2C17-A8DE-9F09F220921E}"/>
              </a:ext>
            </a:extLst>
          </p:cNvPr>
          <p:cNvSpPr/>
          <p:nvPr/>
        </p:nvSpPr>
        <p:spPr bwMode="auto">
          <a:xfrm>
            <a:off x="2320000" y="5042762"/>
            <a:ext cx="2123809" cy="486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752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E2F50D-A394-4359-A194-B5463C9191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2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9752B4-54C3-8F64-3EE6-E3BC17CDF856}"/>
              </a:ext>
            </a:extLst>
          </p:cNvPr>
          <p:cNvSpPr/>
          <p:nvPr/>
        </p:nvSpPr>
        <p:spPr bwMode="auto">
          <a:xfrm>
            <a:off x="2862857" y="3010631"/>
            <a:ext cx="2219047" cy="457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703F65-D044-E415-9D93-7BF9F2CD4ABB}"/>
              </a:ext>
            </a:extLst>
          </p:cNvPr>
          <p:cNvSpPr/>
          <p:nvPr/>
        </p:nvSpPr>
        <p:spPr bwMode="auto">
          <a:xfrm>
            <a:off x="6796190" y="3010631"/>
            <a:ext cx="2228571" cy="476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952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FD73B3-B56B-091E-0D10-CAD94E7B1E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51172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BB20E9-1B3E-32BE-85C7-58C6B00E0C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3CEFD0D-5FB3-88F5-1871-B78A0CE00AE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4365104"/>
            <a:ext cx="6768752" cy="2654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1193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</Words>
  <Application>Microsoft Office PowerPoint</Application>
  <PresentationFormat>宽屏</PresentationFormat>
  <Paragraphs>1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36</cp:revision>
  <dcterms:created xsi:type="dcterms:W3CDTF">2015-09-16T06:52:26Z</dcterms:created>
  <dcterms:modified xsi:type="dcterms:W3CDTF">2024-08-21T04:11:50Z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