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63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2" r:id="rId12"/>
    <p:sldId id="380" r:id="rId13"/>
    <p:sldId id="378" r:id="rId14"/>
    <p:sldId id="377" r:id="rId15"/>
    <p:sldId id="376" r:id="rId16"/>
    <p:sldId id="374" r:id="rId17"/>
    <p:sldId id="373" r:id="rId18"/>
    <p:sldId id="372" r:id="rId19"/>
    <p:sldId id="370" r:id="rId20"/>
    <p:sldId id="367" r:id="rId21"/>
    <p:sldId id="365" r:id="rId22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B45AC-1DB7-4DC3-BB04-B7ED84138B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F877D-8A6C-4310-AA8E-49E5E350FF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F877D-8A6C-4310-AA8E-49E5E350FF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828800"/>
            <a:ext cx="809625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71"/>
          <a:stretch>
            <a:fillRect/>
          </a:stretch>
        </p:blipFill>
        <p:spPr>
          <a:xfrm>
            <a:off x="6023992" y="3212976"/>
            <a:ext cx="5328592" cy="375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970940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72816"/>
            <a:ext cx="10800000" cy="17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71"/>
          <a:stretch>
            <a:fillRect/>
          </a:stretch>
        </p:blipFill>
        <p:spPr>
          <a:xfrm>
            <a:off x="3215680" y="3212976"/>
            <a:ext cx="5328592" cy="375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990416"/>
            <a:ext cx="409523" cy="37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71"/>
          <a:stretch>
            <a:fillRect/>
          </a:stretch>
        </p:blipFill>
        <p:spPr>
          <a:xfrm>
            <a:off x="3215680" y="3212976"/>
            <a:ext cx="5328592" cy="375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095070"/>
            <a:ext cx="419047" cy="37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81" y="2777842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10"/>
          <a:stretch>
            <a:fillRect/>
          </a:stretch>
        </p:blipFill>
        <p:spPr>
          <a:xfrm>
            <a:off x="720000" y="827999"/>
            <a:ext cx="10800000" cy="20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2097048"/>
            <a:ext cx="333333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83" b="542"/>
          <a:stretch>
            <a:fillRect/>
          </a:stretch>
        </p:blipFill>
        <p:spPr>
          <a:xfrm>
            <a:off x="5303912" y="4802842"/>
            <a:ext cx="6983576" cy="176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085543"/>
            <a:ext cx="419048" cy="37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66780"/>
            <a:ext cx="323809" cy="372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019380"/>
            <a:ext cx="10800000" cy="6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086632"/>
            <a:ext cx="419048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283933"/>
            <a:ext cx="6840760" cy="2917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013176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1211822"/>
            <a:ext cx="9893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586666" y="2847868"/>
            <a:ext cx="1038095" cy="42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63952" y="4982070"/>
            <a:ext cx="2208428" cy="4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24761" y="6087282"/>
            <a:ext cx="1038095" cy="3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4673" y="2694370"/>
            <a:ext cx="1328419" cy="3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0310" y="2686462"/>
            <a:ext cx="2261476" cy="355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55496" y="3540565"/>
            <a:ext cx="1913556" cy="36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9516" y="4473751"/>
            <a:ext cx="276754" cy="30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55081" y="5367395"/>
            <a:ext cx="300475" cy="30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1"/>
          <a:stretch>
            <a:fillRect/>
          </a:stretch>
        </p:blipFill>
        <p:spPr>
          <a:xfrm>
            <a:off x="8040216" y="1122529"/>
            <a:ext cx="2917779" cy="360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52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74341" y="1000320"/>
            <a:ext cx="389627" cy="35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7320" y="2034249"/>
            <a:ext cx="289955" cy="35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2460" y="3022830"/>
            <a:ext cx="915171" cy="41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03590" y="4949825"/>
            <a:ext cx="101473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1"/>
          <a:stretch>
            <a:fillRect/>
          </a:stretch>
        </p:blipFill>
        <p:spPr>
          <a:xfrm>
            <a:off x="9768408" y="2183822"/>
            <a:ext cx="2215103" cy="2735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9047" y="1009095"/>
            <a:ext cx="1514285" cy="46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2380" y="3153657"/>
            <a:ext cx="1638096" cy="4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5238" y="4005064"/>
            <a:ext cx="1801042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11624" y="5317282"/>
            <a:ext cx="2227423" cy="4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43809" y="5317282"/>
            <a:ext cx="1104761" cy="4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3134940"/>
            <a:ext cx="980952" cy="467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722145" y="3564290"/>
            <a:ext cx="268846" cy="30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47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1574" y="966395"/>
            <a:ext cx="322678" cy="36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61359"/>
            <a:ext cx="371428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114469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2090271"/>
            <a:ext cx="333333" cy="37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92"/>
          <a:stretch>
            <a:fillRect/>
          </a:stretch>
        </p:blipFill>
        <p:spPr>
          <a:xfrm>
            <a:off x="5591944" y="1086353"/>
            <a:ext cx="2858184" cy="39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2654469"/>
            <a:ext cx="10800000" cy="39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