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9" r:id="rId5"/>
    <p:sldId id="388" r:id="rId6"/>
    <p:sldId id="387" r:id="rId7"/>
    <p:sldId id="386" r:id="rId8"/>
    <p:sldId id="382" r:id="rId9"/>
    <p:sldId id="381" r:id="rId10"/>
    <p:sldId id="380" r:id="rId11"/>
    <p:sldId id="378" r:id="rId12"/>
    <p:sldId id="377" r:id="rId13"/>
    <p:sldId id="376" r:id="rId14"/>
    <p:sldId id="374" r:id="rId15"/>
    <p:sldId id="373" r:id="rId16"/>
    <p:sldId id="369" r:id="rId17"/>
    <p:sldId id="368" r:id="rId18"/>
    <p:sldId id="367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648" y="2456892"/>
            <a:ext cx="6494222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066926"/>
            <a:ext cx="352380" cy="38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556" y="3861048"/>
            <a:ext cx="456116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20438"/>
            <a:ext cx="361905" cy="38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509120"/>
            <a:ext cx="4608512" cy="247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627079" cy="306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4232" y="3243279"/>
            <a:ext cx="720080" cy="587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670"/>
            <a:ext cx="8627079" cy="302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607756"/>
            <a:ext cx="5303992" cy="315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8"/>
          <a:stretch>
            <a:fillRect/>
          </a:stretch>
        </p:blipFill>
        <p:spPr>
          <a:xfrm>
            <a:off x="7752184" y="3861048"/>
            <a:ext cx="4104456" cy="31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18587"/>
            <a:ext cx="361905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601" y="2564904"/>
            <a:ext cx="6960304" cy="414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018587"/>
            <a:ext cx="33333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8"/>
          <a:stretch>
            <a:fillRect/>
          </a:stretch>
        </p:blipFill>
        <p:spPr>
          <a:xfrm>
            <a:off x="3647728" y="2996952"/>
            <a:ext cx="4968552" cy="382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507516"/>
            <a:ext cx="6120680" cy="435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99448"/>
            <a:ext cx="361905" cy="380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373948"/>
            <a:ext cx="3600400" cy="255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09387"/>
            <a:ext cx="352380" cy="38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507516"/>
            <a:ext cx="6120680" cy="435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99"/>
          <a:stretch>
            <a:fillRect/>
          </a:stretch>
        </p:blipFill>
        <p:spPr>
          <a:xfrm>
            <a:off x="720000" y="827999"/>
            <a:ext cx="7000421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46347"/>
            <a:ext cx="10677525" cy="473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45" y="4870450"/>
            <a:ext cx="744220" cy="39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420"/>
          <a:stretch>
            <a:fillRect/>
          </a:stretch>
        </p:blipFill>
        <p:spPr>
          <a:xfrm>
            <a:off x="47328" y="980728"/>
            <a:ext cx="12144672" cy="4220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" y="1124585"/>
            <a:ext cx="11320780" cy="3061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" y="1917700"/>
            <a:ext cx="647700" cy="3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6190" y="1056704"/>
            <a:ext cx="33333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348880"/>
            <a:ext cx="8184312" cy="439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