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7" r:id="rId17"/>
    <p:sldId id="375" r:id="rId18"/>
    <p:sldId id="373" r:id="rId19"/>
    <p:sldId id="372" r:id="rId20"/>
    <p:sldId id="368" r:id="rId21"/>
    <p:sldId id="366" r:id="rId22"/>
    <p:sldId id="365" r:id="rId23"/>
    <p:sldId id="394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28" y="2286001"/>
            <a:ext cx="12097344" cy="2252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9408368" y="3573016"/>
            <a:ext cx="259228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99668"/>
            <a:ext cx="361905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62925"/>
            <a:ext cx="361905" cy="38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961473"/>
            <a:ext cx="419047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99609"/>
            <a:ext cx="333333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7"/>
            <a:ext cx="8064896" cy="276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184" y="2348880"/>
            <a:ext cx="5760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8064896" cy="120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816919"/>
            <a:ext cx="8064896" cy="199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9047" cy="403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336" y="4077072"/>
            <a:ext cx="648072" cy="78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580" y="4745412"/>
            <a:ext cx="7560840" cy="211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764704"/>
            <a:ext cx="4963975" cy="205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856761"/>
            <a:ext cx="361905" cy="371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2708920"/>
            <a:ext cx="4171887" cy="172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96944" cy="274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4232" y="2348880"/>
            <a:ext cx="419047" cy="51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04611"/>
            <a:ext cx="8496944" cy="197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563826"/>
            <a:ext cx="8496944" cy="124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15238" y="3726065"/>
            <a:ext cx="1038095" cy="42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34285" y="4688910"/>
            <a:ext cx="457142" cy="43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523" y="5651754"/>
            <a:ext cx="980952" cy="4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3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19017" r="13552" b="23076"/>
          <a:stretch>
            <a:fillRect/>
          </a:stretch>
        </p:blipFill>
        <p:spPr>
          <a:xfrm>
            <a:off x="9696400" y="2276872"/>
            <a:ext cx="2143494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9"/>
          <a:stretch>
            <a:fillRect/>
          </a:stretch>
        </p:blipFill>
        <p:spPr>
          <a:xfrm>
            <a:off x="720000" y="827999"/>
            <a:ext cx="9852444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5062" y="1862505"/>
            <a:ext cx="469164" cy="39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5465" y="1862505"/>
            <a:ext cx="486540" cy="38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7954" y="2714452"/>
            <a:ext cx="451787" cy="40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19017" r="13552" b="23076"/>
          <a:stretch>
            <a:fillRect/>
          </a:stretch>
        </p:blipFill>
        <p:spPr>
          <a:xfrm>
            <a:off x="3935760" y="3296904"/>
            <a:ext cx="3024336" cy="325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720000" y="692696"/>
            <a:ext cx="9852444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53200" y="2695391"/>
            <a:ext cx="1107095" cy="44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18974" y="3573418"/>
            <a:ext cx="469164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19017" r="13552" b="23076"/>
          <a:stretch>
            <a:fillRect/>
          </a:stretch>
        </p:blipFill>
        <p:spPr>
          <a:xfrm>
            <a:off x="4727848" y="3411766"/>
            <a:ext cx="2736304" cy="294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7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1130" y="3318510"/>
            <a:ext cx="813117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7000" y="4004945"/>
            <a:ext cx="757237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19017" r="13552" b="23076"/>
          <a:stretch>
            <a:fillRect/>
          </a:stretch>
        </p:blipFill>
        <p:spPr>
          <a:xfrm>
            <a:off x="9048328" y="808315"/>
            <a:ext cx="2736304" cy="294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21130" y="4655820"/>
            <a:ext cx="757237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15" y="5373370"/>
            <a:ext cx="757237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1130" y="6086475"/>
            <a:ext cx="757237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0000" y="971176"/>
            <a:ext cx="1808448" cy="39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77141" y="1925691"/>
            <a:ext cx="1495239" cy="41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77142" y="1906601"/>
            <a:ext cx="1142857" cy="45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2708920"/>
            <a:ext cx="1028571" cy="6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2870274"/>
            <a:ext cx="514285" cy="42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2857" y="3805522"/>
            <a:ext cx="2571428" cy="4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7619" y="2842367"/>
            <a:ext cx="3352517" cy="458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904408"/>
            <a:ext cx="3580952" cy="4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91428" y="2847457"/>
            <a:ext cx="3149188" cy="49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0000" y="3828609"/>
            <a:ext cx="2685714" cy="46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59896" y="3808501"/>
            <a:ext cx="4320480" cy="4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5460351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2024" y="770141"/>
            <a:ext cx="4824536" cy="10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300952" y="3889870"/>
            <a:ext cx="419047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Calibri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