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7" r:id="rId3"/>
    <p:sldId id="396" r:id="rId4"/>
    <p:sldId id="395" r:id="rId5"/>
    <p:sldId id="394" r:id="rId6"/>
    <p:sldId id="393" r:id="rId7"/>
    <p:sldId id="392" r:id="rId8"/>
    <p:sldId id="391" r:id="rId9"/>
    <p:sldId id="390" r:id="rId10"/>
    <p:sldId id="389" r:id="rId11"/>
    <p:sldId id="387" r:id="rId12"/>
    <p:sldId id="386" r:id="rId13"/>
    <p:sldId id="385" r:id="rId14"/>
    <p:sldId id="384" r:id="rId15"/>
    <p:sldId id="383" r:id="rId16"/>
    <p:sldId id="381" r:id="rId17"/>
    <p:sldId id="379" r:id="rId18"/>
    <p:sldId id="378" r:id="rId19"/>
    <p:sldId id="377" r:id="rId20"/>
    <p:sldId id="376" r:id="rId21"/>
    <p:sldId id="374" r:id="rId22"/>
    <p:sldId id="372" r:id="rId23"/>
    <p:sldId id="371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708919"/>
            <a:ext cx="7704856" cy="1451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DFD12-ED05-8DC7-9DC3-5FDAA4DC32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47ABF1-BD79-59A5-0292-E0637B2491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289503"/>
            <a:ext cx="9466564" cy="556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242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29C37-901B-E6D7-1CE4-43009E77A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947BD-178D-A559-1E56-9A97E89F4F8E}"/>
              </a:ext>
            </a:extLst>
          </p:cNvPr>
          <p:cNvSpPr/>
          <p:nvPr/>
        </p:nvSpPr>
        <p:spPr bwMode="auto">
          <a:xfrm>
            <a:off x="10291428" y="1114448"/>
            <a:ext cx="419047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47ABF1-BD79-59A5-0292-E0637B2491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392" y="3290493"/>
            <a:ext cx="6120680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39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39DEF-3E42-CA22-BAB0-D71DC118A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EFE8E-FFE2-87B8-0F9E-C9B734853DE3}"/>
              </a:ext>
            </a:extLst>
          </p:cNvPr>
          <p:cNvSpPr/>
          <p:nvPr/>
        </p:nvSpPr>
        <p:spPr bwMode="auto">
          <a:xfrm>
            <a:off x="10320000" y="1009417"/>
            <a:ext cx="352380" cy="38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47ABF1-BD79-59A5-0292-E0637B2491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526" y="3329026"/>
            <a:ext cx="5976664" cy="351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127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AD1AC-3D85-6F31-C21C-697310C8B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B88763-6CA7-153A-D21A-6A3BC4E146C6}"/>
              </a:ext>
            </a:extLst>
          </p:cNvPr>
          <p:cNvSpPr/>
          <p:nvPr/>
        </p:nvSpPr>
        <p:spPr bwMode="auto">
          <a:xfrm>
            <a:off x="10300952" y="3964393"/>
            <a:ext cx="419047" cy="371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50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DF9A7-4CE9-05F1-DAEF-D740D30EE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7D021-4E34-53D7-9CF8-4FC9C1324279}"/>
              </a:ext>
            </a:extLst>
          </p:cNvPr>
          <p:cNvSpPr/>
          <p:nvPr/>
        </p:nvSpPr>
        <p:spPr bwMode="auto">
          <a:xfrm>
            <a:off x="10339047" y="1028306"/>
            <a:ext cx="333333" cy="37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7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DAF1A-3BB3-1FD8-EEAE-B33389312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681D61-3B43-738F-704B-5988CCB42F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3808"/>
            <a:ext cx="10800000" cy="65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298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76FDD-6798-22C4-70D0-DA1190260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7FD9E3-1C4A-AD0B-B2D7-CEBCC8B5E9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077072"/>
            <a:ext cx="7300929" cy="302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894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B4204-4DA0-6C56-2169-4399FA04A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99743-C0A6-E46D-8EEA-BFB98CDCAC77}"/>
              </a:ext>
            </a:extLst>
          </p:cNvPr>
          <p:cNvSpPr/>
          <p:nvPr/>
        </p:nvSpPr>
        <p:spPr bwMode="auto">
          <a:xfrm>
            <a:off x="10320000" y="1913894"/>
            <a:ext cx="371428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7FD9E3-1C4A-AD0B-B2D7-CEBCC8B5E9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784" y="3380805"/>
            <a:ext cx="8343980" cy="345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500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1567A-904A-A6BF-BA14-63F18D5D0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3991A-4F0E-A050-DEAD-E8DF58869242}"/>
              </a:ext>
            </a:extLst>
          </p:cNvPr>
          <p:cNvSpPr/>
          <p:nvPr/>
        </p:nvSpPr>
        <p:spPr bwMode="auto">
          <a:xfrm>
            <a:off x="10320000" y="1943161"/>
            <a:ext cx="352380" cy="381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7FD9E3-1C4A-AD0B-B2D7-CEBCC8B5E9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513887"/>
            <a:ext cx="7300929" cy="302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347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9876D-BBF5-B6FB-CE53-CE045E570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707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CED4E-5AD4-4DC2-93A7-565B8C534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43DB24-D862-7FF6-7BFF-DDC76563B5E4}"/>
              </a:ext>
            </a:extLst>
          </p:cNvPr>
          <p:cNvSpPr/>
          <p:nvPr/>
        </p:nvSpPr>
        <p:spPr bwMode="auto">
          <a:xfrm>
            <a:off x="2834285" y="4496822"/>
            <a:ext cx="1047619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E7A4B0-339C-8251-3AC6-6CE571AC1991}"/>
              </a:ext>
            </a:extLst>
          </p:cNvPr>
          <p:cNvSpPr/>
          <p:nvPr/>
        </p:nvSpPr>
        <p:spPr bwMode="auto">
          <a:xfrm>
            <a:off x="7358094" y="4496822"/>
            <a:ext cx="2266297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02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0AA89-1B8A-75E6-7C1D-888F4789F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96A68A-3098-E75D-DCC9-C2DB2136D2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276872"/>
            <a:ext cx="6862858" cy="449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604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6F391-5DC2-8BBB-CB31-53C08AC35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5402B-01AC-2696-98C3-4EBA0B65C94A}"/>
              </a:ext>
            </a:extLst>
          </p:cNvPr>
          <p:cNvSpPr/>
          <p:nvPr/>
        </p:nvSpPr>
        <p:spPr bwMode="auto">
          <a:xfrm>
            <a:off x="10320000" y="980940"/>
            <a:ext cx="361905" cy="37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96A68A-3098-E75D-DCC9-C2DB2136D2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74"/>
          <a:stretch/>
        </p:blipFill>
        <p:spPr>
          <a:xfrm>
            <a:off x="1487488" y="5029661"/>
            <a:ext cx="5040560" cy="1567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D81B5AF-EDD3-60FD-84A2-EEBF1939683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55471"/>
            <a:ext cx="10800000" cy="35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496A68A-3098-E75D-DCC9-C2DB2136D2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09"/>
          <a:stretch/>
        </p:blipFill>
        <p:spPr>
          <a:xfrm>
            <a:off x="6168008" y="5199099"/>
            <a:ext cx="5040560" cy="165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10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C889A-FFBB-F8FE-EBE2-EF30F0FFC4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2D053-DAF7-8ACB-248A-8B2D751BC315}"/>
              </a:ext>
            </a:extLst>
          </p:cNvPr>
          <p:cNvSpPr/>
          <p:nvPr/>
        </p:nvSpPr>
        <p:spPr bwMode="auto">
          <a:xfrm>
            <a:off x="10320000" y="1964064"/>
            <a:ext cx="323809" cy="37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96A68A-3098-E75D-DCC9-C2DB2136D2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74"/>
          <a:stretch/>
        </p:blipFill>
        <p:spPr>
          <a:xfrm>
            <a:off x="1415480" y="4231372"/>
            <a:ext cx="5040560" cy="1567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496A68A-3098-E75D-DCC9-C2DB2136D2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09"/>
          <a:stretch/>
        </p:blipFill>
        <p:spPr>
          <a:xfrm>
            <a:off x="6096000" y="4400810"/>
            <a:ext cx="5040560" cy="165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701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82C4B-669C-9957-29FC-4F122393B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132856"/>
            <a:ext cx="9073008" cy="46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634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994E9-4672-CF84-EED2-F10C5D8C7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1DD1D3-1E16-4346-2C16-34DEACAA3A7F}"/>
              </a:ext>
            </a:extLst>
          </p:cNvPr>
          <p:cNvSpPr/>
          <p:nvPr/>
        </p:nvSpPr>
        <p:spPr bwMode="auto">
          <a:xfrm>
            <a:off x="4151784" y="1933095"/>
            <a:ext cx="3282501" cy="466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87CBFA-3913-6DE3-0E41-F5931106F54E}"/>
              </a:ext>
            </a:extLst>
          </p:cNvPr>
          <p:cNvSpPr/>
          <p:nvPr/>
        </p:nvSpPr>
        <p:spPr bwMode="auto">
          <a:xfrm>
            <a:off x="1775520" y="2857183"/>
            <a:ext cx="3477812" cy="4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FA7447-6D67-A895-96B6-10F30DC0AFC3}"/>
              </a:ext>
            </a:extLst>
          </p:cNvPr>
          <p:cNvSpPr/>
          <p:nvPr/>
        </p:nvSpPr>
        <p:spPr bwMode="auto">
          <a:xfrm>
            <a:off x="8824761" y="2847657"/>
            <a:ext cx="1571428" cy="4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9581DD-0635-B379-C773-7F4C2B723546}"/>
              </a:ext>
            </a:extLst>
          </p:cNvPr>
          <p:cNvSpPr/>
          <p:nvPr/>
        </p:nvSpPr>
        <p:spPr bwMode="auto">
          <a:xfrm>
            <a:off x="1472380" y="3790799"/>
            <a:ext cx="542857" cy="44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96E529-B048-311D-337C-C670ADBC77E6}"/>
              </a:ext>
            </a:extLst>
          </p:cNvPr>
          <p:cNvSpPr/>
          <p:nvPr/>
        </p:nvSpPr>
        <p:spPr bwMode="auto">
          <a:xfrm>
            <a:off x="5472380" y="3771746"/>
            <a:ext cx="2647619" cy="4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257" y="4477054"/>
            <a:ext cx="4536504" cy="232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406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C820D-7F0D-DD8B-1167-EE5295A56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61949-24ED-39ED-C4C1-C3702CE5F8D3}"/>
              </a:ext>
            </a:extLst>
          </p:cNvPr>
          <p:cNvSpPr/>
          <p:nvPr/>
        </p:nvSpPr>
        <p:spPr bwMode="auto">
          <a:xfrm>
            <a:off x="8234285" y="999921"/>
            <a:ext cx="1066666" cy="458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35AFA-8693-BB69-BBEF-A53A78D9DA5D}"/>
              </a:ext>
            </a:extLst>
          </p:cNvPr>
          <p:cNvSpPr/>
          <p:nvPr/>
        </p:nvSpPr>
        <p:spPr bwMode="auto">
          <a:xfrm>
            <a:off x="4243809" y="1955045"/>
            <a:ext cx="438095" cy="40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9767FC-47E8-1865-B834-8FB7B4234411}"/>
              </a:ext>
            </a:extLst>
          </p:cNvPr>
          <p:cNvSpPr/>
          <p:nvPr/>
        </p:nvSpPr>
        <p:spPr bwMode="auto">
          <a:xfrm>
            <a:off x="3110476" y="2881516"/>
            <a:ext cx="2337452" cy="420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430418"/>
            <a:ext cx="6364702" cy="3260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59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7E787-89D7-E66B-A26D-ECE1DCB2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AF2DF7-F0E2-A356-E6FE-8898EF8AEB6B}"/>
              </a:ext>
            </a:extLst>
          </p:cNvPr>
          <p:cNvSpPr/>
          <p:nvPr/>
        </p:nvSpPr>
        <p:spPr bwMode="auto">
          <a:xfrm>
            <a:off x="6672064" y="1935943"/>
            <a:ext cx="1114601" cy="458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658593"/>
            <a:ext cx="7272808" cy="372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744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7A798-EDD3-D141-30E1-9D1E563C29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C2C4C-19BC-65A7-E0C9-6A2ACE015F0E}"/>
              </a:ext>
            </a:extLst>
          </p:cNvPr>
          <p:cNvSpPr/>
          <p:nvPr/>
        </p:nvSpPr>
        <p:spPr bwMode="auto">
          <a:xfrm>
            <a:off x="9081904" y="990189"/>
            <a:ext cx="1066666" cy="486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868" y="3284984"/>
            <a:ext cx="6364702" cy="3260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566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1D9C5-F5A6-5CD7-7495-70D26C6B8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9FF62-E076-D457-9502-5655A8F98444}"/>
              </a:ext>
            </a:extLst>
          </p:cNvPr>
          <p:cNvSpPr/>
          <p:nvPr/>
        </p:nvSpPr>
        <p:spPr bwMode="auto">
          <a:xfrm>
            <a:off x="5767619" y="1981057"/>
            <a:ext cx="1552380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19" y="2748123"/>
            <a:ext cx="6811433" cy="348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348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D8B99-4D55-3370-B274-FE67B6AC2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D4A06-615F-0964-6CE5-C17C6699DA1B}"/>
              </a:ext>
            </a:extLst>
          </p:cNvPr>
          <p:cNvSpPr/>
          <p:nvPr/>
        </p:nvSpPr>
        <p:spPr bwMode="auto">
          <a:xfrm>
            <a:off x="1472380" y="4721561"/>
            <a:ext cx="676190" cy="39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34C30F-87FA-43AA-EB76-E58E30ECCC2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221088"/>
            <a:ext cx="4824536" cy="247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492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9DD17-3354-CB63-808C-33ACD2A90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275A9B-0798-1804-04F6-EBB659FBFB66}"/>
              </a:ext>
            </a:extLst>
          </p:cNvPr>
          <p:cNvSpPr/>
          <p:nvPr/>
        </p:nvSpPr>
        <p:spPr bwMode="auto">
          <a:xfrm>
            <a:off x="4511824" y="2820583"/>
            <a:ext cx="2074841" cy="48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8D9AA-3923-AAE2-438E-497BD5685FA5}"/>
              </a:ext>
            </a:extLst>
          </p:cNvPr>
          <p:cNvSpPr/>
          <p:nvPr/>
        </p:nvSpPr>
        <p:spPr bwMode="auto">
          <a:xfrm>
            <a:off x="6310476" y="4670160"/>
            <a:ext cx="1580952" cy="4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0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316B8-E4DC-255C-0D53-EECE065A4F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585B8-71E5-501D-4237-F65AE984EA5B}"/>
              </a:ext>
            </a:extLst>
          </p:cNvPr>
          <p:cNvSpPr/>
          <p:nvPr/>
        </p:nvSpPr>
        <p:spPr bwMode="auto">
          <a:xfrm>
            <a:off x="6262857" y="827999"/>
            <a:ext cx="428571" cy="591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53B6DC-4E45-CF5B-F7C3-AC7C10F613EC}"/>
              </a:ext>
            </a:extLst>
          </p:cNvPr>
          <p:cNvSpPr/>
          <p:nvPr/>
        </p:nvSpPr>
        <p:spPr bwMode="auto">
          <a:xfrm>
            <a:off x="5967619" y="1887690"/>
            <a:ext cx="2180952" cy="467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723039-7949-8E6C-5702-11B89A161029}"/>
              </a:ext>
            </a:extLst>
          </p:cNvPr>
          <p:cNvSpPr/>
          <p:nvPr/>
        </p:nvSpPr>
        <p:spPr bwMode="auto">
          <a:xfrm>
            <a:off x="7996190" y="2813727"/>
            <a:ext cx="2095238" cy="48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0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0D646-2992-695F-CC06-6A5B21B73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C1B29-306D-FB17-25A3-64F0CC432729}"/>
              </a:ext>
            </a:extLst>
          </p:cNvPr>
          <p:cNvSpPr/>
          <p:nvPr/>
        </p:nvSpPr>
        <p:spPr bwMode="auto">
          <a:xfrm>
            <a:off x="7948571" y="913843"/>
            <a:ext cx="1609522" cy="486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EE205C-7A2F-1A4A-4AA1-6EE0B9D57A34}"/>
              </a:ext>
            </a:extLst>
          </p:cNvPr>
          <p:cNvSpPr/>
          <p:nvPr/>
        </p:nvSpPr>
        <p:spPr bwMode="auto">
          <a:xfrm>
            <a:off x="7834285" y="2811962"/>
            <a:ext cx="1685715" cy="41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65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7B0BE-C573-FA85-2272-81DF0F0AD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3B6FB-6EB1-38C5-E854-996A108DECD3}"/>
              </a:ext>
            </a:extLst>
          </p:cNvPr>
          <p:cNvSpPr/>
          <p:nvPr/>
        </p:nvSpPr>
        <p:spPr bwMode="auto">
          <a:xfrm>
            <a:off x="2999656" y="1904822"/>
            <a:ext cx="2339391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B7EB4-240D-9B18-F85F-687756822317}"/>
              </a:ext>
            </a:extLst>
          </p:cNvPr>
          <p:cNvSpPr/>
          <p:nvPr/>
        </p:nvSpPr>
        <p:spPr bwMode="auto">
          <a:xfrm>
            <a:off x="3129523" y="2819646"/>
            <a:ext cx="1019047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DD698-7272-AADB-7949-5D09A84A9177}"/>
              </a:ext>
            </a:extLst>
          </p:cNvPr>
          <p:cNvSpPr/>
          <p:nvPr/>
        </p:nvSpPr>
        <p:spPr bwMode="auto">
          <a:xfrm>
            <a:off x="3110476" y="3753528"/>
            <a:ext cx="1028571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6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29239-E0AC-20D1-65FB-4976DF29F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D4F6A3-B6CE-8530-F781-804125D49ADA}"/>
              </a:ext>
            </a:extLst>
          </p:cNvPr>
          <p:cNvSpPr/>
          <p:nvPr/>
        </p:nvSpPr>
        <p:spPr bwMode="auto">
          <a:xfrm>
            <a:off x="4358095" y="1820506"/>
            <a:ext cx="1590476" cy="48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C8C95-77C5-E557-EB0B-CF4F5BBF698F}"/>
              </a:ext>
            </a:extLst>
          </p:cNvPr>
          <p:cNvSpPr/>
          <p:nvPr/>
        </p:nvSpPr>
        <p:spPr bwMode="auto">
          <a:xfrm>
            <a:off x="9377142" y="1820506"/>
            <a:ext cx="1009523" cy="49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189D47-8EA0-67B7-73D6-C2356FAD35F4}"/>
              </a:ext>
            </a:extLst>
          </p:cNvPr>
          <p:cNvSpPr/>
          <p:nvPr/>
        </p:nvSpPr>
        <p:spPr bwMode="auto">
          <a:xfrm>
            <a:off x="2339047" y="3691002"/>
            <a:ext cx="1580952" cy="48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246C9-57D7-929D-D4F6-E202B2B57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4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484C16-480E-7E2D-AE09-11B06630CE1F}"/>
              </a:ext>
            </a:extLst>
          </p:cNvPr>
          <p:cNvSpPr/>
          <p:nvPr/>
        </p:nvSpPr>
        <p:spPr bwMode="auto">
          <a:xfrm>
            <a:off x="9746437" y="5316347"/>
            <a:ext cx="339945" cy="35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49D7C-A349-C92D-21B3-AB444FCF9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2A1F2-A0B5-5EB2-CBE3-AD43014D4127}"/>
              </a:ext>
            </a:extLst>
          </p:cNvPr>
          <p:cNvSpPr/>
          <p:nvPr/>
        </p:nvSpPr>
        <p:spPr bwMode="auto">
          <a:xfrm>
            <a:off x="10281904" y="942466"/>
            <a:ext cx="419047" cy="37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1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2024-08-20T07:58:08Z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