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5" r:id="rId4"/>
    <p:sldId id="403" r:id="rId5"/>
    <p:sldId id="402" r:id="rId6"/>
    <p:sldId id="401" r:id="rId7"/>
    <p:sldId id="400" r:id="rId8"/>
    <p:sldId id="399" r:id="rId9"/>
    <p:sldId id="398" r:id="rId10"/>
    <p:sldId id="397" r:id="rId11"/>
    <p:sldId id="396" r:id="rId12"/>
    <p:sldId id="395" r:id="rId13"/>
    <p:sldId id="393" r:id="rId14"/>
    <p:sldId id="392" r:id="rId15"/>
    <p:sldId id="391" r:id="rId16"/>
    <p:sldId id="390" r:id="rId17"/>
    <p:sldId id="387" r:id="rId18"/>
    <p:sldId id="386" r:id="rId19"/>
    <p:sldId id="384" r:id="rId20"/>
    <p:sldId id="406" r:id="rId21"/>
    <p:sldId id="383" r:id="rId22"/>
    <p:sldId id="382" r:id="rId23"/>
    <p:sldId id="381" r:id="rId24"/>
    <p:sldId id="380" r:id="rId25"/>
    <p:sldId id="379" r:id="rId26"/>
    <p:sldId id="378" r:id="rId27"/>
    <p:sldId id="375" r:id="rId28"/>
    <p:sldId id="374" r:id="rId29"/>
    <p:sldId id="373" r:id="rId30"/>
    <p:sldId id="372" r:id="rId31"/>
    <p:sldId id="371" r:id="rId32"/>
    <p:sldId id="367" r:id="rId33"/>
    <p:sldId id="366" r:id="rId34"/>
    <p:sldId id="365" r:id="rId35"/>
    <p:sldId id="364" r:id="rId36"/>
  </p:sldIdLst>
  <p:sldSz cx="12192000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2495600" y="2980519"/>
            <a:ext cx="7128792" cy="9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639362"/>
            <a:ext cx="276190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12255" b="42060"/>
          <a:stretch>
            <a:fillRect/>
          </a:stretch>
        </p:blipFill>
        <p:spPr>
          <a:xfrm>
            <a:off x="4367808" y="3573016"/>
            <a:ext cx="4032448" cy="302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65104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932812"/>
            <a:ext cx="333333" cy="2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98645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951928"/>
            <a:ext cx="304761" cy="29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98645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2943106"/>
            <a:ext cx="333333" cy="2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335360" y="3045375"/>
            <a:ext cx="5472608" cy="347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5"/>
          <a:stretch>
            <a:fillRect/>
          </a:stretch>
        </p:blipFill>
        <p:spPr>
          <a:xfrm>
            <a:off x="5951984" y="3140968"/>
            <a:ext cx="5904656" cy="317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70991"/>
            <a:ext cx="276190" cy="2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2887089"/>
            <a:ext cx="276190" cy="2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1271464" y="3789040"/>
            <a:ext cx="4527056" cy="287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5"/>
          <a:stretch>
            <a:fillRect/>
          </a:stretch>
        </p:blipFill>
        <p:spPr>
          <a:xfrm>
            <a:off x="6349984" y="3975380"/>
            <a:ext cx="4884455" cy="262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>
            <a:fillRect/>
          </a:stretch>
        </p:blipFill>
        <p:spPr>
          <a:xfrm>
            <a:off x="3935760" y="2014362"/>
            <a:ext cx="4168934" cy="481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21"/>
          <a:stretch>
            <a:fillRect/>
          </a:stretch>
        </p:blipFill>
        <p:spPr>
          <a:xfrm>
            <a:off x="720000" y="827999"/>
            <a:ext cx="1080000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0476" y="961407"/>
            <a:ext cx="323809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932819"/>
            <a:ext cx="1238095" cy="371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0000" y="1618919"/>
            <a:ext cx="247619" cy="27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20000" y="2238315"/>
            <a:ext cx="1228571" cy="31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15238" y="2228786"/>
            <a:ext cx="1247619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10476" y="2886298"/>
            <a:ext cx="257142" cy="29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>
            <a:fillRect/>
          </a:stretch>
        </p:blipFill>
        <p:spPr>
          <a:xfrm>
            <a:off x="5303912" y="2858519"/>
            <a:ext cx="3413910" cy="394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9"/>
          <a:stretch>
            <a:fillRect/>
          </a:stretch>
        </p:blipFill>
        <p:spPr>
          <a:xfrm>
            <a:off x="720000" y="764704"/>
            <a:ext cx="10800000" cy="30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481904" y="894349"/>
            <a:ext cx="400000" cy="36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43809" y="903878"/>
            <a:ext cx="809523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62857" y="2171257"/>
            <a:ext cx="1238095" cy="36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91428" y="3429107"/>
            <a:ext cx="5542857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>
            <a:fillRect/>
          </a:stretch>
        </p:blipFill>
        <p:spPr>
          <a:xfrm>
            <a:off x="7514229" y="3282745"/>
            <a:ext cx="3068681" cy="354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416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67619" y="1656236"/>
            <a:ext cx="333333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1618928"/>
            <a:ext cx="1266666" cy="38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2257389"/>
            <a:ext cx="771428" cy="38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4285" y="2895850"/>
            <a:ext cx="2466666" cy="36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3524782"/>
            <a:ext cx="6104761" cy="40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5"/>
          <a:stretch>
            <a:fillRect/>
          </a:stretch>
        </p:blipFill>
        <p:spPr>
          <a:xfrm>
            <a:off x="2159560" y="4071250"/>
            <a:ext cx="7920880" cy="280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5238" y="1564566"/>
            <a:ext cx="6076190" cy="39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224606"/>
            <a:ext cx="1628571" cy="38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5"/>
          <a:stretch>
            <a:fillRect/>
          </a:stretch>
        </p:blipFill>
        <p:spPr>
          <a:xfrm>
            <a:off x="979821" y="2750726"/>
            <a:ext cx="9746135" cy="3455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1599556"/>
            <a:ext cx="6742857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5"/>
          <a:stretch>
            <a:fillRect/>
          </a:stretch>
        </p:blipFill>
        <p:spPr>
          <a:xfrm>
            <a:off x="979821" y="2492896"/>
            <a:ext cx="9746135" cy="3455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980885"/>
            <a:ext cx="361904" cy="31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6190" y="1611542"/>
            <a:ext cx="790476" cy="38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5"/>
          <a:stretch>
            <a:fillRect/>
          </a:stretch>
        </p:blipFill>
        <p:spPr>
          <a:xfrm>
            <a:off x="979821" y="2289975"/>
            <a:ext cx="9746135" cy="3455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3"/>
          <a:stretch>
            <a:fillRect/>
          </a:stretch>
        </p:blipFill>
        <p:spPr>
          <a:xfrm>
            <a:off x="720000" y="1766270"/>
            <a:ext cx="3312367" cy="295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891507"/>
            <a:ext cx="8423736" cy="28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601987"/>
            <a:ext cx="438095" cy="391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3809" y="1621097"/>
            <a:ext cx="2561904" cy="38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77142" y="2261310"/>
            <a:ext cx="819047" cy="37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05714" y="2920633"/>
            <a:ext cx="1638095" cy="37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3"/>
          <a:stretch>
            <a:fillRect/>
          </a:stretch>
        </p:blipFill>
        <p:spPr>
          <a:xfrm>
            <a:off x="720000" y="3638478"/>
            <a:ext cx="3312367" cy="295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8423736" cy="28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809" y="961564"/>
            <a:ext cx="876190" cy="37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1610309"/>
            <a:ext cx="819047" cy="37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142" y="2898258"/>
            <a:ext cx="2466666" cy="38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3"/>
          <a:stretch>
            <a:fillRect/>
          </a:stretch>
        </p:blipFill>
        <p:spPr>
          <a:xfrm>
            <a:off x="720000" y="3638478"/>
            <a:ext cx="3312367" cy="295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8423736" cy="28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990022"/>
            <a:ext cx="819047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1009084"/>
            <a:ext cx="1628571" cy="343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43809" y="1647647"/>
            <a:ext cx="1676190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2305271"/>
            <a:ext cx="809523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67619" y="2295740"/>
            <a:ext cx="2476190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53333" y="2305271"/>
            <a:ext cx="1257142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000" y="2962896"/>
            <a:ext cx="819047" cy="35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3"/>
          <a:stretch>
            <a:fillRect/>
          </a:stretch>
        </p:blipFill>
        <p:spPr>
          <a:xfrm>
            <a:off x="720000" y="3638478"/>
            <a:ext cx="3312367" cy="295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8423736" cy="28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2380" y="942788"/>
            <a:ext cx="4000084" cy="38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5714" y="1612395"/>
            <a:ext cx="1628571" cy="36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9047" y="2262870"/>
            <a:ext cx="2457142" cy="36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3"/>
          <a:stretch>
            <a:fillRect/>
          </a:stretch>
        </p:blipFill>
        <p:spPr>
          <a:xfrm>
            <a:off x="720000" y="3638478"/>
            <a:ext cx="3312367" cy="295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8423736" cy="287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3023453"/>
            <a:ext cx="266666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2636912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365559"/>
            <a:ext cx="4968552" cy="250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463" y="3950109"/>
            <a:ext cx="5928056" cy="290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0000" y="904189"/>
            <a:ext cx="800000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1904" y="904189"/>
            <a:ext cx="771428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7619" y="2123237"/>
            <a:ext cx="1266666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64" y="2996952"/>
            <a:ext cx="5760640" cy="290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535953"/>
            <a:ext cx="6873108" cy="337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174884"/>
            <a:ext cx="1228571" cy="38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64" y="2996952"/>
            <a:ext cx="5760640" cy="290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535953"/>
            <a:ext cx="6873108" cy="337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135505"/>
            <a:ext cx="830961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64" y="2996952"/>
            <a:ext cx="5760640" cy="290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535953"/>
            <a:ext cx="6873108" cy="337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2818956"/>
            <a:ext cx="9663021" cy="34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400049"/>
            <a:ext cx="523809" cy="314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943037"/>
            <a:ext cx="9466044" cy="34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1428" y="4533656"/>
            <a:ext cx="542857" cy="29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374" y="4286294"/>
            <a:ext cx="4925738" cy="248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352" y="4285977"/>
            <a:ext cx="5260369" cy="258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53538"/>
            <a:ext cx="295238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8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6321" y="3667931"/>
            <a:ext cx="250824" cy="27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8405" y="4966954"/>
            <a:ext cx="277698" cy="28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1904" y="1658453"/>
            <a:ext cx="295238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42591"/>
            <a:ext cx="276190" cy="286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/>
          <a:stretch>
            <a:fillRect/>
          </a:stretch>
        </p:blipFill>
        <p:spPr>
          <a:xfrm>
            <a:off x="8184232" y="1628800"/>
            <a:ext cx="3335768" cy="40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5714" y="1648073"/>
            <a:ext cx="285714" cy="295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666136"/>
            <a:ext cx="295238" cy="30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12255" b="42060"/>
          <a:stretch>
            <a:fillRect/>
          </a:stretch>
        </p:blipFill>
        <p:spPr>
          <a:xfrm>
            <a:off x="5159896" y="5013176"/>
            <a:ext cx="2304256" cy="172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