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9" r:id="rId4"/>
    <p:sldId id="388" r:id="rId5"/>
    <p:sldId id="387" r:id="rId6"/>
    <p:sldId id="386" r:id="rId7"/>
    <p:sldId id="385" r:id="rId8"/>
    <p:sldId id="383" r:id="rId9"/>
    <p:sldId id="382" r:id="rId10"/>
    <p:sldId id="381" r:id="rId11"/>
    <p:sldId id="380" r:id="rId12"/>
    <p:sldId id="379" r:id="rId13"/>
    <p:sldId id="377" r:id="rId14"/>
    <p:sldId id="374" r:id="rId15"/>
    <p:sldId id="373" r:id="rId16"/>
    <p:sldId id="372" r:id="rId17"/>
    <p:sldId id="371" r:id="rId18"/>
    <p:sldId id="370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726" r="388"/>
          <a:stretch>
            <a:fillRect/>
          </a:stretch>
        </p:blipFill>
        <p:spPr>
          <a:xfrm>
            <a:off x="1" y="2276872"/>
            <a:ext cx="12144671" cy="23454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auto">
          <a:xfrm>
            <a:off x="9624392" y="3429000"/>
            <a:ext cx="2520280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1885763"/>
            <a:ext cx="333333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00544" cy="294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4352" y="1741208"/>
            <a:ext cx="419047" cy="371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30848"/>
            <a:ext cx="9600544" cy="308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2901064"/>
            <a:ext cx="333333" cy="372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96"/>
          <a:stretch>
            <a:fillRect/>
          </a:stretch>
        </p:blipFill>
        <p:spPr>
          <a:xfrm>
            <a:off x="6672064" y="2708920"/>
            <a:ext cx="2880320" cy="2509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048022"/>
            <a:ext cx="10800000" cy="16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687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942499"/>
            <a:ext cx="352380" cy="381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32" y="3256873"/>
            <a:ext cx="5564935" cy="360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877514"/>
            <a:ext cx="323809" cy="37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3573016"/>
            <a:ext cx="3609964" cy="233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88" y="1839850"/>
            <a:ext cx="10800000" cy="28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250592" y="1916281"/>
            <a:ext cx="409523" cy="372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157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39047" y="4523924"/>
            <a:ext cx="419047" cy="38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58094" y="5301208"/>
            <a:ext cx="87420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03"/>
          <a:stretch>
            <a:fillRect/>
          </a:stretch>
        </p:blipFill>
        <p:spPr>
          <a:xfrm>
            <a:off x="9192345" y="4157536"/>
            <a:ext cx="2664296" cy="123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110476" y="3533024"/>
            <a:ext cx="542857" cy="400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67809" y="4399775"/>
            <a:ext cx="1123620" cy="47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43809" y="1066407"/>
            <a:ext cx="419047" cy="37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03"/>
          <a:stretch>
            <a:fillRect/>
          </a:stretch>
        </p:blipFill>
        <p:spPr>
          <a:xfrm>
            <a:off x="4943872" y="3435711"/>
            <a:ext cx="6901263" cy="319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195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0351" y="1884967"/>
            <a:ext cx="309405" cy="355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34801" y="5274558"/>
            <a:ext cx="509609" cy="446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03"/>
          <a:stretch>
            <a:fillRect/>
          </a:stretch>
        </p:blipFill>
        <p:spPr>
          <a:xfrm>
            <a:off x="7608168" y="2480796"/>
            <a:ext cx="4096289" cy="1896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565" y="3697605"/>
            <a:ext cx="9340215" cy="1419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20000" y="1876441"/>
            <a:ext cx="1019047" cy="476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34285" y="2636913"/>
            <a:ext cx="1028571" cy="612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15238" y="2820040"/>
            <a:ext cx="495238" cy="409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63952" y="3677857"/>
            <a:ext cx="2448272" cy="471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173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2801" y="3514553"/>
            <a:ext cx="971699" cy="45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24726" y="4389450"/>
            <a:ext cx="1191554" cy="380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00630" y="5220161"/>
            <a:ext cx="980533" cy="39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32350" y="6033197"/>
            <a:ext cx="2271362" cy="424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333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668653" y="3272999"/>
            <a:ext cx="307232" cy="307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1904558"/>
            <a:ext cx="333333" cy="37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5229200"/>
            <a:ext cx="10800000" cy="15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468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5013" y="2709484"/>
            <a:ext cx="344122" cy="372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935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6495" y="1827801"/>
            <a:ext cx="345645" cy="373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446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91167" y="3641055"/>
            <a:ext cx="304161" cy="34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Calibri</vt:lpstr>
      <vt:lpstr>微软雅黑</vt:lpstr>
      <vt:lpstr>Arial Unicode MS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37</cp:revision>
  <dcterms:created xsi:type="dcterms:W3CDTF">2015-09-16T06:52:00Z</dcterms:created>
  <dcterms:modified xsi:type="dcterms:W3CDTF">2024-08-22T04:37:32Z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