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2" r:id="rId4"/>
    <p:sldId id="391" r:id="rId5"/>
    <p:sldId id="390" r:id="rId6"/>
    <p:sldId id="389" r:id="rId7"/>
    <p:sldId id="388" r:id="rId8"/>
    <p:sldId id="387" r:id="rId9"/>
    <p:sldId id="385" r:id="rId10"/>
    <p:sldId id="384" r:id="rId11"/>
    <p:sldId id="383" r:id="rId12"/>
    <p:sldId id="382" r:id="rId13"/>
    <p:sldId id="381" r:id="rId14"/>
    <p:sldId id="380" r:id="rId15"/>
    <p:sldId id="378" r:id="rId16"/>
    <p:sldId id="376" r:id="rId17"/>
    <p:sldId id="375" r:id="rId18"/>
    <p:sldId id="374" r:id="rId19"/>
    <p:sldId id="372" r:id="rId20"/>
    <p:sldId id="371" r:id="rId21"/>
    <p:sldId id="370" r:id="rId22"/>
    <p:sldId id="369" r:id="rId23"/>
    <p:sldId id="367" r:id="rId24"/>
    <p:sldId id="366" r:id="rId25"/>
    <p:sldId id="365" r:id="rId26"/>
    <p:sldId id="364" r:id="rId27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0612" y="2204864"/>
            <a:ext cx="8236122" cy="2448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39047" y="1905825"/>
            <a:ext cx="333333" cy="371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662"/>
          <a:stretch>
            <a:fillRect/>
          </a:stretch>
        </p:blipFill>
        <p:spPr>
          <a:xfrm>
            <a:off x="8074029" y="3377596"/>
            <a:ext cx="3468388" cy="3275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971007"/>
            <a:ext cx="361905" cy="371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43" r="55527"/>
          <a:stretch>
            <a:fillRect/>
          </a:stretch>
        </p:blipFill>
        <p:spPr>
          <a:xfrm>
            <a:off x="9255213" y="1475958"/>
            <a:ext cx="2722722" cy="2457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85" t="15843" r="12242"/>
          <a:stretch>
            <a:fillRect/>
          </a:stretch>
        </p:blipFill>
        <p:spPr>
          <a:xfrm>
            <a:off x="9250068" y="3789040"/>
            <a:ext cx="2722722" cy="2457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81904" y="1066376"/>
            <a:ext cx="419047" cy="381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43" r="55527"/>
          <a:stretch>
            <a:fillRect/>
          </a:stretch>
        </p:blipFill>
        <p:spPr>
          <a:xfrm>
            <a:off x="7392144" y="1556792"/>
            <a:ext cx="2722722" cy="2457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85" t="15843" r="12242"/>
          <a:stretch>
            <a:fillRect/>
          </a:stretch>
        </p:blipFill>
        <p:spPr>
          <a:xfrm>
            <a:off x="7386999" y="3869874"/>
            <a:ext cx="2722722" cy="2457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583367"/>
            <a:ext cx="10800000" cy="7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3212976"/>
            <a:ext cx="7967259" cy="3456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970940"/>
            <a:ext cx="419047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120" y="1196752"/>
            <a:ext cx="6527099" cy="2831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39047" y="1914793"/>
            <a:ext cx="333333" cy="371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351" y="3933056"/>
            <a:ext cx="3485677" cy="1512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4072186"/>
            <a:ext cx="5471408" cy="2775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39047" y="923531"/>
            <a:ext cx="333333" cy="372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7479" y="3332637"/>
            <a:ext cx="6911568" cy="3506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2011373"/>
            <a:ext cx="323809" cy="372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4082065"/>
            <a:ext cx="5471408" cy="2775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5462857" y="2650339"/>
            <a:ext cx="1066666" cy="477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720000" y="3604443"/>
            <a:ext cx="1009523" cy="477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653333" y="3604443"/>
            <a:ext cx="1076190" cy="477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7201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80384" y="2700581"/>
            <a:ext cx="336074" cy="345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2019291"/>
            <a:ext cx="8124252" cy="483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62857" y="1933410"/>
            <a:ext cx="409523" cy="419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415238" y="1952469"/>
            <a:ext cx="409523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34285" y="2905410"/>
            <a:ext cx="409523" cy="419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3404" y="3359658"/>
            <a:ext cx="5832648" cy="3473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9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48571" y="999668"/>
            <a:ext cx="2355741" cy="476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023993" y="1943851"/>
            <a:ext cx="4362674" cy="549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510476" y="2954793"/>
            <a:ext cx="514285" cy="391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8472264" y="2852936"/>
            <a:ext cx="2232248" cy="550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491428" y="3889439"/>
            <a:ext cx="542857" cy="448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2887" y="3516114"/>
            <a:ext cx="5687589" cy="3387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4" grpId="0" animBg="1"/>
      <p:bldP spid="16" grpId="0" animBg="1"/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1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256240" y="908721"/>
            <a:ext cx="1454235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871864" y="1923881"/>
            <a:ext cx="5832647" cy="457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462857" y="2924469"/>
            <a:ext cx="561904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405714" y="2943528"/>
            <a:ext cx="409523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2711624" y="3858351"/>
            <a:ext cx="5884565" cy="466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2394" y="4391789"/>
            <a:ext cx="4064701" cy="2420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3" grpId="0" animBg="1"/>
      <p:bldP spid="14" grpId="0" animBg="1"/>
      <p:bldP spid="2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43809" y="1018587"/>
            <a:ext cx="485714" cy="447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29523" y="2019175"/>
            <a:ext cx="1019047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43809" y="1971528"/>
            <a:ext cx="1019047" cy="457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2428939"/>
            <a:ext cx="7436448" cy="4429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48570" y="692696"/>
            <a:ext cx="1123493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777142" y="1896029"/>
            <a:ext cx="1575442" cy="476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81904" y="2859164"/>
            <a:ext cx="495238" cy="448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256240" y="2859164"/>
            <a:ext cx="957016" cy="467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900952" y="4766362"/>
            <a:ext cx="1457142" cy="467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3229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087888" y="982646"/>
            <a:ext cx="970283" cy="420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465331" y="1867571"/>
            <a:ext cx="274632" cy="326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371921" y="2743905"/>
            <a:ext cx="180227" cy="326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757460" y="2735313"/>
            <a:ext cx="283214" cy="335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672631" y="3603056"/>
            <a:ext cx="266050" cy="326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64904" y="4419249"/>
            <a:ext cx="1416074" cy="446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240016" y="5085436"/>
            <a:ext cx="2403035" cy="623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144"/>
          <a:stretch>
            <a:fillRect/>
          </a:stretch>
        </p:blipFill>
        <p:spPr>
          <a:xfrm>
            <a:off x="720000" y="827999"/>
            <a:ext cx="10800000" cy="2745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068254"/>
            <a:ext cx="8712968" cy="3673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72"/>
          <a:stretch>
            <a:fillRect/>
          </a:stretch>
        </p:blipFill>
        <p:spPr>
          <a:xfrm>
            <a:off x="720000" y="764704"/>
            <a:ext cx="8712968" cy="2111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328248" y="1629769"/>
            <a:ext cx="504056" cy="359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662"/>
          <a:stretch>
            <a:fillRect/>
          </a:stretch>
        </p:blipFill>
        <p:spPr>
          <a:xfrm>
            <a:off x="3779740" y="2132856"/>
            <a:ext cx="4680520" cy="44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81904" y="1876234"/>
            <a:ext cx="419047" cy="38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662"/>
          <a:stretch>
            <a:fillRect/>
          </a:stretch>
        </p:blipFill>
        <p:spPr>
          <a:xfrm>
            <a:off x="8184232" y="2996952"/>
            <a:ext cx="3765615" cy="3556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1085293"/>
            <a:ext cx="419047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662"/>
          <a:stretch>
            <a:fillRect/>
          </a:stretch>
        </p:blipFill>
        <p:spPr>
          <a:xfrm>
            <a:off x="4361806" y="3448587"/>
            <a:ext cx="3468388" cy="3275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zc5MWJmMGU4NzIyZjYzMGRkMzI1OTVkOTA4MmU5M2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</cp:lastModifiedBy>
  <cp:revision>37</cp:revision>
  <dcterms:created xsi:type="dcterms:W3CDTF">2015-09-16T06:52:00Z</dcterms:created>
  <dcterms:modified xsi:type="dcterms:W3CDTF">2024-08-22T04:38:04Z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