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3" r:id="rId2"/>
    <p:sldId id="409" r:id="rId3"/>
    <p:sldId id="408" r:id="rId4"/>
    <p:sldId id="407" r:id="rId5"/>
    <p:sldId id="406" r:id="rId6"/>
    <p:sldId id="405" r:id="rId7"/>
    <p:sldId id="404" r:id="rId8"/>
    <p:sldId id="403" r:id="rId9"/>
    <p:sldId id="402" r:id="rId10"/>
    <p:sldId id="401" r:id="rId11"/>
    <p:sldId id="399" r:id="rId12"/>
    <p:sldId id="398" r:id="rId13"/>
    <p:sldId id="397" r:id="rId14"/>
    <p:sldId id="394" r:id="rId15"/>
    <p:sldId id="392" r:id="rId16"/>
    <p:sldId id="391" r:id="rId17"/>
    <p:sldId id="390" r:id="rId18"/>
    <p:sldId id="389" r:id="rId19"/>
    <p:sldId id="387" r:id="rId20"/>
    <p:sldId id="386" r:id="rId21"/>
    <p:sldId id="384" r:id="rId22"/>
    <p:sldId id="383" r:id="rId23"/>
    <p:sldId id="380" r:id="rId24"/>
    <p:sldId id="379" r:id="rId25"/>
    <p:sldId id="378" r:id="rId26"/>
    <p:sldId id="375" r:id="rId27"/>
    <p:sldId id="374" r:id="rId28"/>
    <p:sldId id="372" r:id="rId29"/>
    <p:sldId id="371" r:id="rId30"/>
    <p:sldId id="370" r:id="rId31"/>
    <p:sldId id="367" r:id="rId32"/>
    <p:sldId id="366" r:id="rId33"/>
    <p:sldId id="365" r:id="rId34"/>
    <p:sldId id="364" r:id="rId35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83" d="100"/>
          <a:sy n="83" d="100"/>
        </p:scale>
        <p:origin x="658" y="6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2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1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4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9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9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9575" y="2814094"/>
            <a:ext cx="7704857" cy="124141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B394017-3E8C-4C9A-AA75-56F39A69556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852937"/>
            <a:ext cx="7320216" cy="30321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5FBC9615-2865-909A-3B61-D4E6B96EED8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1126"/>
          <a:stretch/>
        </p:blipFill>
        <p:spPr>
          <a:xfrm>
            <a:off x="720000" y="692696"/>
            <a:ext cx="10800000" cy="18830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6A4024FC-B413-3B6F-866D-E5CD81F4D39B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243"/>
          <a:stretch/>
        </p:blipFill>
        <p:spPr>
          <a:xfrm>
            <a:off x="6240016" y="3140968"/>
            <a:ext cx="5400600" cy="29569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3885254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DD364A2-7FA4-A516-CA11-5F81A1A569C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8323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776074B-A3DB-7EC6-1F70-9D20D884A09E}"/>
              </a:ext>
            </a:extLst>
          </p:cNvPr>
          <p:cNvSpPr/>
          <p:nvPr/>
        </p:nvSpPr>
        <p:spPr bwMode="auto">
          <a:xfrm>
            <a:off x="10291428" y="1028266"/>
            <a:ext cx="361904" cy="3814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2B394017-3E8C-4C9A-AA75-56F39A695560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424365"/>
            <a:ext cx="7320216" cy="30321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6A4024FC-B413-3B6F-866D-E5CD81F4D39B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243"/>
          <a:stretch/>
        </p:blipFill>
        <p:spPr>
          <a:xfrm>
            <a:off x="6240016" y="3712396"/>
            <a:ext cx="5400600" cy="29569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8843378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DFD02B1-31DB-93AC-1310-BFCBE5F1D3C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7970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E4562DB-B5E4-49AB-9506-6509E2EC2C6D}"/>
              </a:ext>
            </a:extLst>
          </p:cNvPr>
          <p:cNvSpPr/>
          <p:nvPr/>
        </p:nvSpPr>
        <p:spPr bwMode="auto">
          <a:xfrm>
            <a:off x="10320000" y="5089981"/>
            <a:ext cx="352380" cy="3813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2B394017-3E8C-4C9A-AA75-56F39A695560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7648" y="4433854"/>
            <a:ext cx="3904115" cy="16171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6A4024FC-B413-3B6F-866D-E5CD81F4D39B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hq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243"/>
          <a:stretch/>
        </p:blipFill>
        <p:spPr>
          <a:xfrm>
            <a:off x="5880314" y="4578982"/>
            <a:ext cx="2880320" cy="15770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5029558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A2241DB-3D36-5932-111A-19322CEBB0F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9647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3D4AE6B-CA8F-A85E-8E3E-2F982E8A1875}"/>
              </a:ext>
            </a:extLst>
          </p:cNvPr>
          <p:cNvSpPr/>
          <p:nvPr/>
        </p:nvSpPr>
        <p:spPr bwMode="auto">
          <a:xfrm>
            <a:off x="10329523" y="3268399"/>
            <a:ext cx="371428" cy="3813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FD7F3D15-B83C-A2BB-13F4-FA53727FDE80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44072" y="4038708"/>
            <a:ext cx="5184576" cy="20331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83E4AD38-203B-9927-A425-997364F2CA6B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8660"/>
          <a:stretch/>
        </p:blipFill>
        <p:spPr>
          <a:xfrm>
            <a:off x="1271464" y="2996952"/>
            <a:ext cx="6624736" cy="36264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1653201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7D5C03A-EC90-E599-CB97-5DE5EE2D770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6941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97256972-66C1-844A-1B0D-6F53E5EAAE21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7568" y="1647952"/>
            <a:ext cx="8421346" cy="50982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8367527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4414C73-8F0F-2C1F-D40B-121BAB6D134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5852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0C8D213-630B-6797-FA5B-D9C18B2C9764}"/>
              </a:ext>
            </a:extLst>
          </p:cNvPr>
          <p:cNvSpPr/>
          <p:nvPr/>
        </p:nvSpPr>
        <p:spPr bwMode="auto">
          <a:xfrm>
            <a:off x="10320000" y="1962214"/>
            <a:ext cx="352380" cy="3812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97256972-66C1-844A-1B0D-6F53E5EAAE21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59286" y="3068960"/>
            <a:ext cx="2732714" cy="16543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7865467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A64BAB2-A370-E8C3-96D7-AA3879408AC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794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7CE9B85-F505-723F-C4AA-ADD502DE5C6E}"/>
              </a:ext>
            </a:extLst>
          </p:cNvPr>
          <p:cNvSpPr/>
          <p:nvPr/>
        </p:nvSpPr>
        <p:spPr bwMode="auto">
          <a:xfrm>
            <a:off x="10339047" y="2029050"/>
            <a:ext cx="333333" cy="3717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97256972-66C1-844A-1B0D-6F53E5EAAE21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1784" y="4293097"/>
            <a:ext cx="4236764" cy="25649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1764529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43188DB-ACFA-BE3D-C4E9-824CA782A3D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323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0AFE101-FA61-7B01-98F5-298E3929CCA6}"/>
              </a:ext>
            </a:extLst>
          </p:cNvPr>
          <p:cNvSpPr/>
          <p:nvPr/>
        </p:nvSpPr>
        <p:spPr bwMode="auto">
          <a:xfrm>
            <a:off x="10329523" y="3001201"/>
            <a:ext cx="371428" cy="3717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31832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B224BFC-0FE4-B3E3-AF35-D648C052622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6352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F4422131-51C3-60F3-E37B-00E3A885FCAE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7608" y="1700808"/>
            <a:ext cx="10800000" cy="43411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931227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07AAB7E-D777-C942-0B76-1C03F7C0776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588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F28C677-E09B-4A44-6E89-5AECE154A54D}"/>
              </a:ext>
            </a:extLst>
          </p:cNvPr>
          <p:cNvSpPr/>
          <p:nvPr/>
        </p:nvSpPr>
        <p:spPr bwMode="auto">
          <a:xfrm>
            <a:off x="10320000" y="3000211"/>
            <a:ext cx="361905" cy="3810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F4422131-51C3-60F3-E37B-00E3A885FCAE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1744" y="5085183"/>
            <a:ext cx="4752528" cy="19103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0739717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003E9CA-6000-11D0-EA60-4E58A5CDB7D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4794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3F005A8-5828-ED15-EACD-6769B9A35150}"/>
              </a:ext>
            </a:extLst>
          </p:cNvPr>
          <p:cNvSpPr/>
          <p:nvPr/>
        </p:nvSpPr>
        <p:spPr bwMode="auto">
          <a:xfrm>
            <a:off x="5824761" y="3429000"/>
            <a:ext cx="1028571" cy="7057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E612EA7-2F96-5089-17D6-249766BAB87B}"/>
              </a:ext>
            </a:extLst>
          </p:cNvPr>
          <p:cNvSpPr/>
          <p:nvPr/>
        </p:nvSpPr>
        <p:spPr bwMode="auto">
          <a:xfrm>
            <a:off x="8453333" y="3667763"/>
            <a:ext cx="1057142" cy="4859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41463CF1-D5AA-9372-569A-E294AFE96904}"/>
              </a:ext>
            </a:extLst>
          </p:cNvPr>
          <p:cNvSpPr/>
          <p:nvPr/>
        </p:nvSpPr>
        <p:spPr bwMode="auto">
          <a:xfrm>
            <a:off x="6096000" y="4687410"/>
            <a:ext cx="1138285" cy="4669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109F6C7D-1B0E-4B16-CDD9-8E44AD5F05E9}"/>
              </a:ext>
            </a:extLst>
          </p:cNvPr>
          <p:cNvSpPr/>
          <p:nvPr/>
        </p:nvSpPr>
        <p:spPr bwMode="auto">
          <a:xfrm>
            <a:off x="4727848" y="5649881"/>
            <a:ext cx="1058818" cy="4288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29811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1" grpId="0" animBg="1"/>
      <p:bldP spid="1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66EF478-EEDA-3AC4-D565-A760F108D91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6480720" cy="34786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BEAAA8F-D29A-7DE0-02CE-463597D4A3E4}"/>
              </a:ext>
            </a:extLst>
          </p:cNvPr>
          <p:cNvSpPr/>
          <p:nvPr/>
        </p:nvSpPr>
        <p:spPr bwMode="auto">
          <a:xfrm>
            <a:off x="6240016" y="1484784"/>
            <a:ext cx="576064" cy="3600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F4422131-51C3-60F3-E37B-00E3A885FCAE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36160" y="3043439"/>
            <a:ext cx="6048672" cy="24313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7DA19C0A-CE9B-B45E-173F-9774504D2BDD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4397932"/>
            <a:ext cx="6480720" cy="22714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1354777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DD2B7B0-D2E3-0137-90B7-81F0C05A958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95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93C0879-E8E1-5851-285B-3DDAED70C8BF}"/>
              </a:ext>
            </a:extLst>
          </p:cNvPr>
          <p:cNvSpPr/>
          <p:nvPr/>
        </p:nvSpPr>
        <p:spPr bwMode="auto">
          <a:xfrm>
            <a:off x="10329523" y="3221929"/>
            <a:ext cx="361904" cy="3815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9052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FC55B4A-8B91-BA99-C40A-67E8F1E623A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6735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264DB18-7372-C368-4922-9140421D6EC3}"/>
              </a:ext>
            </a:extLst>
          </p:cNvPr>
          <p:cNvSpPr/>
          <p:nvPr/>
        </p:nvSpPr>
        <p:spPr bwMode="auto">
          <a:xfrm>
            <a:off x="10291428" y="2995467"/>
            <a:ext cx="371427" cy="3723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4550A8CE-1635-90B2-5E70-3A8901A7162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995"/>
          <a:stretch/>
        </p:blipFill>
        <p:spPr>
          <a:xfrm>
            <a:off x="3791744" y="2780928"/>
            <a:ext cx="5184576" cy="29382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ADD0D32C-7D8B-4D0F-9C2A-90AE81ABAA7B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496" y="5877272"/>
            <a:ext cx="10800000" cy="8205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6090157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695ADA8-F731-E1B7-D87D-13CAE677A5D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576576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F4DD68D-340A-2F15-2B5C-822EFABACAC3}"/>
              </a:ext>
            </a:extLst>
          </p:cNvPr>
          <p:cNvSpPr/>
          <p:nvPr/>
        </p:nvSpPr>
        <p:spPr bwMode="auto">
          <a:xfrm>
            <a:off x="9207177" y="2713537"/>
            <a:ext cx="329353" cy="3297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16120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20CB969-5C75-5890-AC26-33569647FF5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388800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783741A-3BFE-566B-F6C6-76DBC3A97064}"/>
              </a:ext>
            </a:extLst>
          </p:cNvPr>
          <p:cNvSpPr/>
          <p:nvPr/>
        </p:nvSpPr>
        <p:spPr bwMode="auto">
          <a:xfrm>
            <a:off x="9040761" y="1888880"/>
            <a:ext cx="322895" cy="3232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70905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6E5CDAB-B348-D968-966D-280CE0E8602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865096" cy="31432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6A9E610-0F67-A20F-6780-E9E7ADB93410}"/>
              </a:ext>
            </a:extLst>
          </p:cNvPr>
          <p:cNvSpPr/>
          <p:nvPr/>
        </p:nvSpPr>
        <p:spPr bwMode="auto">
          <a:xfrm>
            <a:off x="9408368" y="3480802"/>
            <a:ext cx="361904" cy="3812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3A0C51C9-13A7-FA2E-167C-BD0E3A6A4BD8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8368" y="3789040"/>
            <a:ext cx="4175864" cy="19753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9" name="img_16777215">
            <a:extLst>
              <a:ext uri="{FF2B5EF4-FFF2-40B4-BE49-F238E27FC236}">
                <a16:creationId xmlns:a16="http://schemas.microsoft.com/office/drawing/2014/main" id="{AA21E38A-6D9A-64EE-DB2B-740B018E4455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80" y="5157192"/>
            <a:ext cx="9865096" cy="15474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8341802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3A2A619-4B08-B048-D41E-CEE6F32E0C0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058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9412135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9A30984-1554-F863-1651-9CEC0348F6D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6841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72989BD-20A5-438E-7E96-89CB02E9F204}"/>
              </a:ext>
            </a:extLst>
          </p:cNvPr>
          <p:cNvSpPr/>
          <p:nvPr/>
        </p:nvSpPr>
        <p:spPr bwMode="auto">
          <a:xfrm>
            <a:off x="10262857" y="961727"/>
            <a:ext cx="419048" cy="3725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13A2A619-4B08-B048-D41E-CEE6F32E0C0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710"/>
          <a:stretch/>
        </p:blipFill>
        <p:spPr>
          <a:xfrm>
            <a:off x="6096000" y="5157192"/>
            <a:ext cx="5976664" cy="15876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4FEE1A5C-3F31-2D5B-80D0-CDB983692F35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488" y="3660341"/>
            <a:ext cx="10800000" cy="16941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0085747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C55AA9C-C7D4-EAD1-5CDE-D12B531FEE1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7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9DDD39D-3AAF-9F0F-A304-43777D4EB1F6}"/>
              </a:ext>
            </a:extLst>
          </p:cNvPr>
          <p:cNvSpPr/>
          <p:nvPr/>
        </p:nvSpPr>
        <p:spPr bwMode="auto">
          <a:xfrm>
            <a:off x="10291428" y="961567"/>
            <a:ext cx="361904" cy="3816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13A2A619-4B08-B048-D41E-CEE6F32E0C0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710"/>
          <a:stretch/>
        </p:blipFill>
        <p:spPr>
          <a:xfrm>
            <a:off x="2375857" y="3789040"/>
            <a:ext cx="7488285" cy="19892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2435151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E86F14D-E97B-9A2A-5B2C-609BB5034D5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7705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02B4969-075C-207B-FEE0-3989DE525FAD}"/>
              </a:ext>
            </a:extLst>
          </p:cNvPr>
          <p:cNvSpPr/>
          <p:nvPr/>
        </p:nvSpPr>
        <p:spPr bwMode="auto">
          <a:xfrm>
            <a:off x="10291428" y="1982116"/>
            <a:ext cx="361904" cy="391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02640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CD6019E-2568-72E6-21BC-522AB5858B0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463019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556B2D-91F2-E426-665F-D62990012685}"/>
              </a:ext>
            </a:extLst>
          </p:cNvPr>
          <p:cNvSpPr/>
          <p:nvPr/>
        </p:nvSpPr>
        <p:spPr bwMode="auto">
          <a:xfrm>
            <a:off x="3131651" y="2630969"/>
            <a:ext cx="2636961" cy="434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E5D0CB3-A578-B70B-A7C5-7FD4E978E1E6}"/>
              </a:ext>
            </a:extLst>
          </p:cNvPr>
          <p:cNvSpPr/>
          <p:nvPr/>
        </p:nvSpPr>
        <p:spPr bwMode="auto">
          <a:xfrm>
            <a:off x="4041236" y="3515760"/>
            <a:ext cx="2036134" cy="4006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AC9C096-CCA2-7431-86AE-6DFEA115A562}"/>
              </a:ext>
            </a:extLst>
          </p:cNvPr>
          <p:cNvSpPr/>
          <p:nvPr/>
        </p:nvSpPr>
        <p:spPr bwMode="auto">
          <a:xfrm>
            <a:off x="7604472" y="4375509"/>
            <a:ext cx="2523976" cy="434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D25CE6F-9FD7-048D-24F4-742CD1EC2348}"/>
              </a:ext>
            </a:extLst>
          </p:cNvPr>
          <p:cNvSpPr/>
          <p:nvPr/>
        </p:nvSpPr>
        <p:spPr bwMode="auto">
          <a:xfrm>
            <a:off x="1254068" y="5260300"/>
            <a:ext cx="367171" cy="3923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01C6BAD-130F-8D0E-0E28-5A038B9A3B8C}"/>
              </a:ext>
            </a:extLst>
          </p:cNvPr>
          <p:cNvSpPr/>
          <p:nvPr/>
        </p:nvSpPr>
        <p:spPr bwMode="auto">
          <a:xfrm>
            <a:off x="2155308" y="5949281"/>
            <a:ext cx="867860" cy="5463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3EF9397B-0B25-D88D-A568-B869FE4D74C0}"/>
              </a:ext>
            </a:extLst>
          </p:cNvPr>
          <p:cNvSpPr/>
          <p:nvPr/>
        </p:nvSpPr>
        <p:spPr bwMode="auto">
          <a:xfrm>
            <a:off x="7320136" y="6111703"/>
            <a:ext cx="1077093" cy="4257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64911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9" grpId="0" animBg="1"/>
      <p:bldP spid="11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8C326FD-B944-0FD2-ED17-EF2E5EF3B27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6882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3B4DE53F-BFE0-63CD-B58B-9EEBE5382BFC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6023" y="1677002"/>
            <a:ext cx="7367685" cy="25823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7D188888-3E7F-8D4C-CEF7-4F0D0C716C98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hq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5922" b="8415"/>
          <a:stretch/>
        </p:blipFill>
        <p:spPr>
          <a:xfrm>
            <a:off x="7464152" y="1988840"/>
            <a:ext cx="3600400" cy="22450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7696713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6B520D6-13B1-B8D6-3F57-34BAA1E5D9D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7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9589DF2-E276-AE70-87E9-3901EC356EF4}"/>
              </a:ext>
            </a:extLst>
          </p:cNvPr>
          <p:cNvSpPr/>
          <p:nvPr/>
        </p:nvSpPr>
        <p:spPr bwMode="auto">
          <a:xfrm>
            <a:off x="8688288" y="894783"/>
            <a:ext cx="1736473" cy="4865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B51353D-2B1D-D24B-EA1C-B1EBAC7202AD}"/>
              </a:ext>
            </a:extLst>
          </p:cNvPr>
          <p:cNvSpPr/>
          <p:nvPr/>
        </p:nvSpPr>
        <p:spPr bwMode="auto">
          <a:xfrm>
            <a:off x="1558095" y="1915630"/>
            <a:ext cx="1057143" cy="4674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95A0F8F-B40C-ADB4-59CA-327284FF050D}"/>
              </a:ext>
            </a:extLst>
          </p:cNvPr>
          <p:cNvSpPr/>
          <p:nvPr/>
        </p:nvSpPr>
        <p:spPr bwMode="auto">
          <a:xfrm>
            <a:off x="4295800" y="1915631"/>
            <a:ext cx="3312367" cy="4674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54BD374F-C015-4AB6-7FE8-C93267A9F23C}"/>
              </a:ext>
            </a:extLst>
          </p:cNvPr>
          <p:cNvSpPr/>
          <p:nvPr/>
        </p:nvSpPr>
        <p:spPr bwMode="auto">
          <a:xfrm>
            <a:off x="9377142" y="1896550"/>
            <a:ext cx="1019047" cy="4865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E328DCF5-ABD5-0F2F-80B3-21987E5EA47C}"/>
              </a:ext>
            </a:extLst>
          </p:cNvPr>
          <p:cNvSpPr/>
          <p:nvPr/>
        </p:nvSpPr>
        <p:spPr bwMode="auto">
          <a:xfrm>
            <a:off x="983432" y="2936479"/>
            <a:ext cx="2622281" cy="4925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img_16777215">
            <a:extLst>
              <a:ext uri="{FF2B5EF4-FFF2-40B4-BE49-F238E27FC236}">
                <a16:creationId xmlns:a16="http://schemas.microsoft.com/office/drawing/2014/main" id="{3B4DE53F-BFE0-63CD-B58B-9EEBE5382BFC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2501" y="3470752"/>
            <a:ext cx="7899843" cy="27688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5398225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11" grpId="0" animBg="1"/>
      <p:bldP spid="1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0411776-E169-497C-142C-9EAD951B7DF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7205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61DD023-FB77-9DF9-2742-7789A18F45FE}"/>
              </a:ext>
            </a:extLst>
          </p:cNvPr>
          <p:cNvSpPr/>
          <p:nvPr/>
        </p:nvSpPr>
        <p:spPr bwMode="auto">
          <a:xfrm>
            <a:off x="3548571" y="1936822"/>
            <a:ext cx="352380" cy="382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6CBC97-5E62-216A-09EF-F07829DA42DC}"/>
              </a:ext>
            </a:extLst>
          </p:cNvPr>
          <p:cNvSpPr/>
          <p:nvPr/>
        </p:nvSpPr>
        <p:spPr bwMode="auto">
          <a:xfrm>
            <a:off x="9291428" y="1946381"/>
            <a:ext cx="323809" cy="3727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3B4DE53F-BFE0-63CD-B58B-9EEBE5382BFC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1544" y="2565247"/>
            <a:ext cx="9132540" cy="32008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941360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4C7AA28-1FD9-CD55-3E14-9D59BDF4DCD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7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27B9496-AECC-32B2-006E-5573EFE94D6E}"/>
              </a:ext>
            </a:extLst>
          </p:cNvPr>
          <p:cNvSpPr/>
          <p:nvPr/>
        </p:nvSpPr>
        <p:spPr bwMode="auto">
          <a:xfrm>
            <a:off x="9377142" y="990189"/>
            <a:ext cx="352380" cy="3816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AA39C63-5CBA-DA77-9D6C-11730278E96A}"/>
              </a:ext>
            </a:extLst>
          </p:cNvPr>
          <p:cNvSpPr/>
          <p:nvPr/>
        </p:nvSpPr>
        <p:spPr bwMode="auto">
          <a:xfrm>
            <a:off x="8110476" y="2001497"/>
            <a:ext cx="419048" cy="3720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3B4DE53F-BFE0-63CD-B58B-9EEBE5382BFC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3517484"/>
            <a:ext cx="7367685" cy="25823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8" name="img_16777215">
            <a:extLst>
              <a:ext uri="{FF2B5EF4-FFF2-40B4-BE49-F238E27FC236}">
                <a16:creationId xmlns:a16="http://schemas.microsoft.com/office/drawing/2014/main" id="{7D188888-3E7F-8D4C-CEF7-4F0D0C716C98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hq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5922" b="8415"/>
          <a:stretch/>
        </p:blipFill>
        <p:spPr>
          <a:xfrm>
            <a:off x="7583569" y="3829322"/>
            <a:ext cx="3600400" cy="22450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0122554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A0329F9-7631-D9DA-7467-14E84352970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588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0B1DEEA-4BFB-89B8-AA36-BEC184FA25BB}"/>
              </a:ext>
            </a:extLst>
          </p:cNvPr>
          <p:cNvSpPr/>
          <p:nvPr/>
        </p:nvSpPr>
        <p:spPr bwMode="auto">
          <a:xfrm>
            <a:off x="8834285" y="942480"/>
            <a:ext cx="1504761" cy="4865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147B663-AAFB-EEB2-80F7-8500782C1C36}"/>
              </a:ext>
            </a:extLst>
          </p:cNvPr>
          <p:cNvSpPr/>
          <p:nvPr/>
        </p:nvSpPr>
        <p:spPr bwMode="auto">
          <a:xfrm>
            <a:off x="1529523" y="2001438"/>
            <a:ext cx="438095" cy="3529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EBD2D58-B344-5F45-1863-647FC5544D0B}"/>
              </a:ext>
            </a:extLst>
          </p:cNvPr>
          <p:cNvSpPr/>
          <p:nvPr/>
        </p:nvSpPr>
        <p:spPr bwMode="auto">
          <a:xfrm>
            <a:off x="8805714" y="1934657"/>
            <a:ext cx="1628571" cy="4960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9367FAA-0F1F-8C3E-15C9-1374A4EFD7A7}"/>
              </a:ext>
            </a:extLst>
          </p:cNvPr>
          <p:cNvSpPr/>
          <p:nvPr/>
        </p:nvSpPr>
        <p:spPr bwMode="auto">
          <a:xfrm>
            <a:off x="1472380" y="2984075"/>
            <a:ext cx="533333" cy="4293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3C8AFBA-6594-8820-D9F1-8E2A970959A9}"/>
              </a:ext>
            </a:extLst>
          </p:cNvPr>
          <p:cNvSpPr/>
          <p:nvPr/>
        </p:nvSpPr>
        <p:spPr bwMode="auto">
          <a:xfrm>
            <a:off x="9948571" y="2974535"/>
            <a:ext cx="447619" cy="4293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611AFA41-5ED6-7133-A4B9-B96B40C0D5F5}"/>
              </a:ext>
            </a:extLst>
          </p:cNvPr>
          <p:cNvSpPr/>
          <p:nvPr/>
        </p:nvSpPr>
        <p:spPr bwMode="auto">
          <a:xfrm>
            <a:off x="1127448" y="3966712"/>
            <a:ext cx="5592551" cy="4770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img_16777215">
            <a:extLst>
              <a:ext uri="{FF2B5EF4-FFF2-40B4-BE49-F238E27FC236}">
                <a16:creationId xmlns:a16="http://schemas.microsoft.com/office/drawing/2014/main" id="{3B4DE53F-BFE0-63CD-B58B-9EEBE5382BFC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4055" y="4365104"/>
            <a:ext cx="6599079" cy="23129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3" name="img_16777215">
            <a:extLst>
              <a:ext uri="{FF2B5EF4-FFF2-40B4-BE49-F238E27FC236}">
                <a16:creationId xmlns:a16="http://schemas.microsoft.com/office/drawing/2014/main" id="{7D188888-3E7F-8D4C-CEF7-4F0D0C716C98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hq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5922" b="8415"/>
          <a:stretch/>
        </p:blipFill>
        <p:spPr>
          <a:xfrm>
            <a:off x="7536160" y="4626991"/>
            <a:ext cx="3224801" cy="20108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3160087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5B77EB9-D7D7-0201-8A6F-A29CFB19D10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441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025846A-6BE4-62C7-CD31-E1326A05B015}"/>
              </a:ext>
            </a:extLst>
          </p:cNvPr>
          <p:cNvSpPr/>
          <p:nvPr/>
        </p:nvSpPr>
        <p:spPr bwMode="auto">
          <a:xfrm>
            <a:off x="2920000" y="1934136"/>
            <a:ext cx="2009523" cy="4767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B06EFD5-90E0-8374-0A0E-6BA6F4124EFC}"/>
              </a:ext>
            </a:extLst>
          </p:cNvPr>
          <p:cNvSpPr/>
          <p:nvPr/>
        </p:nvSpPr>
        <p:spPr bwMode="auto">
          <a:xfrm>
            <a:off x="1199457" y="2916309"/>
            <a:ext cx="2472924" cy="4767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EBAF87C-B0E5-B6D8-0AF1-561407B05A5C}"/>
              </a:ext>
            </a:extLst>
          </p:cNvPr>
          <p:cNvSpPr/>
          <p:nvPr/>
        </p:nvSpPr>
        <p:spPr bwMode="auto">
          <a:xfrm>
            <a:off x="7920000" y="2935380"/>
            <a:ext cx="2352464" cy="4767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6D6AED5-37AC-482A-9AD8-644412FD25C7}"/>
              </a:ext>
            </a:extLst>
          </p:cNvPr>
          <p:cNvSpPr/>
          <p:nvPr/>
        </p:nvSpPr>
        <p:spPr bwMode="auto">
          <a:xfrm>
            <a:off x="5034285" y="3908018"/>
            <a:ext cx="2171428" cy="4863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EF9FFF77-3503-F692-9C26-C790494A716F}"/>
              </a:ext>
            </a:extLst>
          </p:cNvPr>
          <p:cNvSpPr/>
          <p:nvPr/>
        </p:nvSpPr>
        <p:spPr bwMode="auto">
          <a:xfrm>
            <a:off x="1796190" y="4890192"/>
            <a:ext cx="514285" cy="4958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13542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BCED050-7956-1105-92F4-8D4F03E0531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7264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C36E902-4EB9-AFAE-6788-012A231021D4}"/>
              </a:ext>
            </a:extLst>
          </p:cNvPr>
          <p:cNvSpPr/>
          <p:nvPr/>
        </p:nvSpPr>
        <p:spPr bwMode="auto">
          <a:xfrm>
            <a:off x="1329523" y="1047260"/>
            <a:ext cx="2174189" cy="4575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E03CAE8-F0C5-2217-B1DE-36B7CB212843}"/>
              </a:ext>
            </a:extLst>
          </p:cNvPr>
          <p:cNvSpPr/>
          <p:nvPr/>
        </p:nvSpPr>
        <p:spPr bwMode="auto">
          <a:xfrm>
            <a:off x="6005714" y="1037727"/>
            <a:ext cx="2219047" cy="4861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A55868D-C62F-9CE8-F0A9-8D535B8AE3A5}"/>
              </a:ext>
            </a:extLst>
          </p:cNvPr>
          <p:cNvSpPr/>
          <p:nvPr/>
        </p:nvSpPr>
        <p:spPr bwMode="auto">
          <a:xfrm>
            <a:off x="1272380" y="2019638"/>
            <a:ext cx="2085714" cy="4957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87518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02B39D1-32C7-0D03-DB82-04AEB12B01C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794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7204F2D-EC49-AD5A-D627-1583097E4836}"/>
              </a:ext>
            </a:extLst>
          </p:cNvPr>
          <p:cNvSpPr/>
          <p:nvPr/>
        </p:nvSpPr>
        <p:spPr bwMode="auto">
          <a:xfrm>
            <a:off x="2700952" y="2877412"/>
            <a:ext cx="323809" cy="4766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006FA6F-9E54-082A-9D8A-1FCCAC969192}"/>
              </a:ext>
            </a:extLst>
          </p:cNvPr>
          <p:cNvSpPr/>
          <p:nvPr/>
        </p:nvSpPr>
        <p:spPr bwMode="auto">
          <a:xfrm>
            <a:off x="5910476" y="2867880"/>
            <a:ext cx="409523" cy="4575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9E75D4C-EF6C-E9CD-7D1B-9911A17510EE}"/>
              </a:ext>
            </a:extLst>
          </p:cNvPr>
          <p:cNvSpPr/>
          <p:nvPr/>
        </p:nvSpPr>
        <p:spPr bwMode="auto">
          <a:xfrm>
            <a:off x="4900952" y="3897352"/>
            <a:ext cx="438095" cy="4098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E3A7FF7-34B3-F0C1-3499-5D2305B3F5D8}"/>
              </a:ext>
            </a:extLst>
          </p:cNvPr>
          <p:cNvSpPr/>
          <p:nvPr/>
        </p:nvSpPr>
        <p:spPr bwMode="auto">
          <a:xfrm>
            <a:off x="8005714" y="3887820"/>
            <a:ext cx="561903" cy="4003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66212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D25E877-4C62-2F16-E11F-1B37CDA93D5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7441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76F1A57-CC38-0758-EE69-6F97B5ED905C}"/>
              </a:ext>
            </a:extLst>
          </p:cNvPr>
          <p:cNvSpPr/>
          <p:nvPr/>
        </p:nvSpPr>
        <p:spPr bwMode="auto">
          <a:xfrm>
            <a:off x="1900952" y="1952055"/>
            <a:ext cx="333333" cy="4762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935341C-E519-025D-98B9-9335A6080663}"/>
              </a:ext>
            </a:extLst>
          </p:cNvPr>
          <p:cNvSpPr/>
          <p:nvPr/>
        </p:nvSpPr>
        <p:spPr bwMode="auto">
          <a:xfrm>
            <a:off x="7120000" y="2018736"/>
            <a:ext cx="447619" cy="3429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042F2E9-55E4-5820-E35E-AC8D30D957F3}"/>
              </a:ext>
            </a:extLst>
          </p:cNvPr>
          <p:cNvSpPr/>
          <p:nvPr/>
        </p:nvSpPr>
        <p:spPr bwMode="auto">
          <a:xfrm>
            <a:off x="3720000" y="2980852"/>
            <a:ext cx="438095" cy="4000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097828A-5458-3B08-FF35-C560E3FDFAE3}"/>
              </a:ext>
            </a:extLst>
          </p:cNvPr>
          <p:cNvSpPr/>
          <p:nvPr/>
        </p:nvSpPr>
        <p:spPr bwMode="auto">
          <a:xfrm>
            <a:off x="8758095" y="2942748"/>
            <a:ext cx="466666" cy="4191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39A4846-FC2B-B915-012C-6B138CCB46D7}"/>
              </a:ext>
            </a:extLst>
          </p:cNvPr>
          <p:cNvSpPr/>
          <p:nvPr/>
        </p:nvSpPr>
        <p:spPr bwMode="auto">
          <a:xfrm>
            <a:off x="7253333" y="3933442"/>
            <a:ext cx="419048" cy="4572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482053A-5EBF-DFA7-5703-CDB331B630BD}"/>
              </a:ext>
            </a:extLst>
          </p:cNvPr>
          <p:cNvSpPr/>
          <p:nvPr/>
        </p:nvSpPr>
        <p:spPr bwMode="auto">
          <a:xfrm>
            <a:off x="1786666" y="4943187"/>
            <a:ext cx="552380" cy="4000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80A7FF98-BBFE-D887-FD69-5F35F8D944FE}"/>
              </a:ext>
            </a:extLst>
          </p:cNvPr>
          <p:cNvSpPr/>
          <p:nvPr/>
        </p:nvSpPr>
        <p:spPr bwMode="auto">
          <a:xfrm>
            <a:off x="4758095" y="4943187"/>
            <a:ext cx="552380" cy="4000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F96D1070-5F59-E42A-2450-0D946E5B3A14}"/>
              </a:ext>
            </a:extLst>
          </p:cNvPr>
          <p:cNvSpPr/>
          <p:nvPr/>
        </p:nvSpPr>
        <p:spPr bwMode="auto">
          <a:xfrm>
            <a:off x="9462857" y="4914610"/>
            <a:ext cx="419048" cy="4572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283E8550-64DE-F6B6-E879-A1DC81E66EA0}"/>
              </a:ext>
            </a:extLst>
          </p:cNvPr>
          <p:cNvSpPr/>
          <p:nvPr/>
        </p:nvSpPr>
        <p:spPr bwMode="auto">
          <a:xfrm>
            <a:off x="4015238" y="5914829"/>
            <a:ext cx="333333" cy="4762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EBE8FBF4-3658-91D8-8ED5-EFDFA14C8934}"/>
              </a:ext>
            </a:extLst>
          </p:cNvPr>
          <p:cNvSpPr/>
          <p:nvPr/>
        </p:nvSpPr>
        <p:spPr bwMode="auto">
          <a:xfrm>
            <a:off x="7958095" y="5943407"/>
            <a:ext cx="447619" cy="4096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2373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7842238-050E-EEAE-FF82-C203FB5EE1E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852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07E2138-515C-F4EA-1DBC-194ED07EF1BF}"/>
              </a:ext>
            </a:extLst>
          </p:cNvPr>
          <p:cNvSpPr/>
          <p:nvPr/>
        </p:nvSpPr>
        <p:spPr bwMode="auto">
          <a:xfrm>
            <a:off x="5015881" y="1953099"/>
            <a:ext cx="2342214" cy="4672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C501662-0A9E-04BF-0EC5-2DE160CC3516}"/>
              </a:ext>
            </a:extLst>
          </p:cNvPr>
          <p:cNvSpPr/>
          <p:nvPr/>
        </p:nvSpPr>
        <p:spPr bwMode="auto">
          <a:xfrm>
            <a:off x="5558094" y="2982851"/>
            <a:ext cx="2410113" cy="4672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FF5C3AA-3E51-CD22-77B0-A78D6B8EEE56}"/>
              </a:ext>
            </a:extLst>
          </p:cNvPr>
          <p:cNvSpPr/>
          <p:nvPr/>
        </p:nvSpPr>
        <p:spPr bwMode="auto">
          <a:xfrm>
            <a:off x="10748571" y="2992386"/>
            <a:ext cx="533333" cy="4481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68B3B68E-2E7B-8A77-6C1B-C6574A8F9A91}"/>
              </a:ext>
            </a:extLst>
          </p:cNvPr>
          <p:cNvSpPr/>
          <p:nvPr/>
        </p:nvSpPr>
        <p:spPr bwMode="auto">
          <a:xfrm>
            <a:off x="1127448" y="4003069"/>
            <a:ext cx="1659217" cy="4672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22826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  <p:bldP spid="1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FBC9615-2865-909A-3B61-D4E6B96EED8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8873"/>
          <a:stretch/>
        </p:blipFill>
        <p:spPr>
          <a:xfrm>
            <a:off x="720000" y="827999"/>
            <a:ext cx="10800000" cy="29610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1097396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0</Words>
  <Application>Microsoft Office PowerPoint</Application>
  <PresentationFormat>宽屏</PresentationFormat>
  <Paragraphs>0</Paragraphs>
  <Slides>34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41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User</cp:lastModifiedBy>
  <cp:revision>37</cp:revision>
  <dcterms:created xsi:type="dcterms:W3CDTF">2015-09-16T06:52:26Z</dcterms:created>
  <dcterms:modified xsi:type="dcterms:W3CDTF">2024-08-21T03:47:46Z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