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1" r:id="rId6"/>
    <p:sldId id="390" r:id="rId7"/>
    <p:sldId id="389" r:id="rId8"/>
    <p:sldId id="387" r:id="rId9"/>
    <p:sldId id="386" r:id="rId10"/>
    <p:sldId id="385" r:id="rId11"/>
    <p:sldId id="383" r:id="rId12"/>
    <p:sldId id="381" r:id="rId13"/>
    <p:sldId id="380" r:id="rId14"/>
    <p:sldId id="379" r:id="rId15"/>
    <p:sldId id="378" r:id="rId16"/>
    <p:sldId id="377" r:id="rId17"/>
    <p:sldId id="375" r:id="rId18"/>
    <p:sldId id="374" r:id="rId19"/>
    <p:sldId id="373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7057" y="2924944"/>
            <a:ext cx="7949383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634901"/>
            <a:ext cx="8745794" cy="512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90196"/>
            <a:ext cx="352380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7" y="1916832"/>
            <a:ext cx="4425327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14781"/>
            <a:ext cx="352380" cy="38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2924944"/>
            <a:ext cx="4104456" cy="240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914973"/>
            <a:ext cx="333333" cy="371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t="37965"/>
          <a:stretch>
            <a:fillRect/>
          </a:stretch>
        </p:blipFill>
        <p:spPr>
          <a:xfrm>
            <a:off x="7032104" y="3140968"/>
            <a:ext cx="5078462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37"/>
          <a:stretch>
            <a:fillRect/>
          </a:stretch>
        </p:blipFill>
        <p:spPr>
          <a:xfrm>
            <a:off x="3575721" y="1784735"/>
            <a:ext cx="5184576" cy="507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942940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37"/>
          <a:stretch>
            <a:fillRect/>
          </a:stretch>
        </p:blipFill>
        <p:spPr>
          <a:xfrm>
            <a:off x="4655840" y="4401528"/>
            <a:ext cx="2520281" cy="246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28266"/>
            <a:ext cx="352380" cy="38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37"/>
          <a:stretch>
            <a:fillRect/>
          </a:stretch>
        </p:blipFill>
        <p:spPr>
          <a:xfrm>
            <a:off x="8688288" y="3878130"/>
            <a:ext cx="3024337" cy="295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132856"/>
            <a:ext cx="8592352" cy="4633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39047" y="827999"/>
            <a:ext cx="466666" cy="54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9456" y="1801169"/>
            <a:ext cx="5688632" cy="47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47728" y="2707554"/>
            <a:ext cx="7272807" cy="47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10476" y="3613938"/>
            <a:ext cx="1495238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521" y="3704560"/>
            <a:ext cx="5609525" cy="30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616280" y="3585938"/>
            <a:ext cx="1846576" cy="49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05714" y="4540243"/>
            <a:ext cx="1019047" cy="458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47" y="2708920"/>
            <a:ext cx="4228961" cy="54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52185" y="2800587"/>
            <a:ext cx="2634482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80" y="3724940"/>
            <a:ext cx="1047377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39047" y="3696351"/>
            <a:ext cx="485714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10476" y="4582587"/>
            <a:ext cx="457142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05714" y="4582587"/>
            <a:ext cx="1019047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3" y="4437112"/>
            <a:ext cx="4273347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951881"/>
            <a:ext cx="2123809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5720" y="2752940"/>
            <a:ext cx="6791898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476" y="3724940"/>
            <a:ext cx="495238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521" y="3704560"/>
            <a:ext cx="5609525" cy="30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999427"/>
            <a:ext cx="1276190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86666" y="1894665"/>
            <a:ext cx="1009523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71464" y="2789903"/>
            <a:ext cx="9124726" cy="495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87488" y="3739630"/>
            <a:ext cx="447619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1" y="3621628"/>
            <a:ext cx="5763326" cy="310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857" y="1009689"/>
            <a:ext cx="438095" cy="401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4285" y="1870330"/>
            <a:ext cx="1000000" cy="50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8571" y="1879893"/>
            <a:ext cx="1000000" cy="48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836159"/>
            <a:ext cx="7055358" cy="380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1009417"/>
            <a:ext cx="571428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4761" y="1916507"/>
            <a:ext cx="542857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2747211"/>
            <a:ext cx="1000000" cy="48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474" y="3529129"/>
            <a:ext cx="5609525" cy="30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24193" y="1038234"/>
            <a:ext cx="1276760" cy="37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2857" y="2777457"/>
            <a:ext cx="1495238" cy="49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521" y="3356992"/>
            <a:ext cx="6254106" cy="337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0476" y="1935753"/>
            <a:ext cx="419047" cy="45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809" y="1964402"/>
            <a:ext cx="561904" cy="40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96190" y="2842966"/>
            <a:ext cx="1057142" cy="42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361" y="4352027"/>
            <a:ext cx="4539944" cy="2448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1943151"/>
            <a:ext cx="466666" cy="419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2934398"/>
            <a:ext cx="447619" cy="343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2857" y="3830332"/>
            <a:ext cx="1104761" cy="409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15238" y="3801739"/>
            <a:ext cx="1028571" cy="457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5669858"/>
            <a:ext cx="990476" cy="4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1914351"/>
            <a:ext cx="2190476" cy="50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7688" y="2876822"/>
            <a:ext cx="1251358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3809" y="2924469"/>
            <a:ext cx="200000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3858351"/>
            <a:ext cx="295238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23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95010" y="3281330"/>
            <a:ext cx="261215" cy="29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3377894" y="1988840"/>
            <a:ext cx="5484212" cy="5016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971407"/>
            <a:ext cx="419047" cy="372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3719736" y="2453293"/>
            <a:ext cx="4950354" cy="452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80394"/>
            <a:ext cx="333333" cy="3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8717470" y="1988841"/>
            <a:ext cx="3306222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04856" cy="373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4152" y="1556792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25144"/>
            <a:ext cx="7704856" cy="1831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