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1" r:id="rId3"/>
    <p:sldId id="389" r:id="rId4"/>
    <p:sldId id="388" r:id="rId5"/>
    <p:sldId id="387" r:id="rId6"/>
    <p:sldId id="384" r:id="rId7"/>
    <p:sldId id="383" r:id="rId8"/>
    <p:sldId id="382" r:id="rId9"/>
    <p:sldId id="381" r:id="rId10"/>
    <p:sldId id="378" r:id="rId11"/>
    <p:sldId id="377" r:id="rId12"/>
    <p:sldId id="375" r:id="rId13"/>
    <p:sldId id="374" r:id="rId14"/>
    <p:sldId id="373" r:id="rId15"/>
    <p:sldId id="371" r:id="rId16"/>
    <p:sldId id="370" r:id="rId17"/>
    <p:sldId id="369" r:id="rId18"/>
    <p:sldId id="368" r:id="rId19"/>
    <p:sldId id="367" r:id="rId20"/>
    <p:sldId id="365" r:id="rId21"/>
    <p:sldId id="364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2281237"/>
            <a:ext cx="11925300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2A6EAA-3B64-04A6-A859-F3F2B6ACDD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E3FF1B-FD68-A8AB-AF9D-AF2D51A080D0}"/>
              </a:ext>
            </a:extLst>
          </p:cNvPr>
          <p:cNvSpPr/>
          <p:nvPr/>
        </p:nvSpPr>
        <p:spPr bwMode="auto">
          <a:xfrm>
            <a:off x="10339047" y="989957"/>
            <a:ext cx="333333" cy="371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92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4EB728-D6AF-CC69-366D-5CB903D449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E1BAEBB-2A0A-E7A8-2B75-7A893CB9D5B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2636912"/>
            <a:ext cx="6888168" cy="405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532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4A618D-1B17-E99E-A838-3D1A202275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C6333F-401B-4868-B019-45871DAF15B6}"/>
              </a:ext>
            </a:extLst>
          </p:cNvPr>
          <p:cNvSpPr/>
          <p:nvPr/>
        </p:nvSpPr>
        <p:spPr bwMode="auto">
          <a:xfrm>
            <a:off x="10320000" y="1018833"/>
            <a:ext cx="361905" cy="37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E1BAEBB-2A0A-E7A8-2B75-7A893CB9D5B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3212976"/>
            <a:ext cx="5904656" cy="3473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851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2BA929-E6CF-6916-8DB6-05A7E14517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6BFDFD-DCF2-089E-5DDC-07CF62FBE43B}"/>
              </a:ext>
            </a:extLst>
          </p:cNvPr>
          <p:cNvSpPr/>
          <p:nvPr/>
        </p:nvSpPr>
        <p:spPr bwMode="auto">
          <a:xfrm>
            <a:off x="10320000" y="1819496"/>
            <a:ext cx="361905" cy="371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E1BAEBB-2A0A-E7A8-2B75-7A893CB9D5B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12" y="5517232"/>
            <a:ext cx="2088232" cy="122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639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AA7D71-AC26-F1C1-DCB2-4A7045CA07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DCA1EDC-19CC-6C72-5088-F2D7066A94E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4005064"/>
            <a:ext cx="6408712" cy="2780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979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521B7F-4285-6A72-C5D4-339B88A55E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CDFD67-902F-50AD-8798-CD87739ED294}"/>
              </a:ext>
            </a:extLst>
          </p:cNvPr>
          <p:cNvSpPr/>
          <p:nvPr/>
        </p:nvSpPr>
        <p:spPr bwMode="auto">
          <a:xfrm>
            <a:off x="6005714" y="1772629"/>
            <a:ext cx="800000" cy="37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DCA1EDC-19CC-6C72-5088-F2D7066A94E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351" y="2469175"/>
            <a:ext cx="9562418" cy="4148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67312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4BE556-E15B-D523-F58D-DD8BD10CC5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43FD9B-4AA2-161A-B343-330419928A05}"/>
              </a:ext>
            </a:extLst>
          </p:cNvPr>
          <p:cNvSpPr/>
          <p:nvPr/>
        </p:nvSpPr>
        <p:spPr bwMode="auto">
          <a:xfrm>
            <a:off x="9120000" y="932822"/>
            <a:ext cx="476190" cy="362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5EF63F-C908-31AC-4224-569F11D4C781}"/>
              </a:ext>
            </a:extLst>
          </p:cNvPr>
          <p:cNvSpPr/>
          <p:nvPr/>
        </p:nvSpPr>
        <p:spPr bwMode="auto">
          <a:xfrm>
            <a:off x="4843809" y="2514704"/>
            <a:ext cx="1076190" cy="47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DCA1EDC-19CC-6C72-5088-F2D7066A94E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186592"/>
            <a:ext cx="8218628" cy="3565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6726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311966-F632-70AB-E3B0-219B781119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C1DA95-6B72-992F-DB66-A27FC5A497F4}"/>
              </a:ext>
            </a:extLst>
          </p:cNvPr>
          <p:cNvSpPr/>
          <p:nvPr/>
        </p:nvSpPr>
        <p:spPr bwMode="auto">
          <a:xfrm>
            <a:off x="7205714" y="981081"/>
            <a:ext cx="1085713" cy="478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DCA1EDC-19CC-6C72-5088-F2D7066A94E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276872"/>
            <a:ext cx="8068557" cy="350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348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38FC2B-AC7F-531E-86C7-23B69835FE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8A7371-2B26-55E7-61C8-5C3ABD1F09F3}"/>
              </a:ext>
            </a:extLst>
          </p:cNvPr>
          <p:cNvSpPr/>
          <p:nvPr/>
        </p:nvSpPr>
        <p:spPr bwMode="auto">
          <a:xfrm>
            <a:off x="4281904" y="1885495"/>
            <a:ext cx="419047" cy="419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B06060-0FFE-1531-815A-D9583D063631}"/>
              </a:ext>
            </a:extLst>
          </p:cNvPr>
          <p:cNvSpPr/>
          <p:nvPr/>
        </p:nvSpPr>
        <p:spPr bwMode="auto">
          <a:xfrm>
            <a:off x="5720000" y="2676236"/>
            <a:ext cx="3472344" cy="476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A09DF1-C266-ADC2-EA9A-DD8F93BF19BD}"/>
              </a:ext>
            </a:extLst>
          </p:cNvPr>
          <p:cNvSpPr/>
          <p:nvPr/>
        </p:nvSpPr>
        <p:spPr bwMode="auto">
          <a:xfrm>
            <a:off x="2062857" y="4343461"/>
            <a:ext cx="409523" cy="419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A58D5F-49FE-0B84-AEF2-E301291A4E26}"/>
              </a:ext>
            </a:extLst>
          </p:cNvPr>
          <p:cNvSpPr/>
          <p:nvPr/>
        </p:nvSpPr>
        <p:spPr bwMode="auto">
          <a:xfrm>
            <a:off x="8148571" y="4410150"/>
            <a:ext cx="457142" cy="31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54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541480-1AC1-45EB-6526-404C671A9A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B8900B1-EC65-6537-97B8-9E350AA58FA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259" y="4797152"/>
            <a:ext cx="3022965" cy="1970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964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25503-F421-8F74-B1CB-82A0939831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2361EB6-41E7-D67E-204B-4AAEE4FF05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29"/>
          <a:stretch/>
        </p:blipFill>
        <p:spPr>
          <a:xfrm>
            <a:off x="4815794" y="4797152"/>
            <a:ext cx="2560412" cy="206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138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311FCC-A3E9-8D54-EB34-45AE9CA1ED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377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221F0B-6195-2DF6-32E6-BB543FA8DC67}"/>
              </a:ext>
            </a:extLst>
          </p:cNvPr>
          <p:cNvSpPr/>
          <p:nvPr/>
        </p:nvSpPr>
        <p:spPr bwMode="auto">
          <a:xfrm>
            <a:off x="7677839" y="1629933"/>
            <a:ext cx="292799" cy="300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B11808-D9D6-78E1-8456-6665571F6AB0}"/>
              </a:ext>
            </a:extLst>
          </p:cNvPr>
          <p:cNvSpPr/>
          <p:nvPr/>
        </p:nvSpPr>
        <p:spPr bwMode="auto">
          <a:xfrm>
            <a:off x="5674474" y="5554784"/>
            <a:ext cx="1309892" cy="377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B8900B1-EC65-6537-97B8-9E350AA58F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04"/>
          <a:stretch/>
        </p:blipFill>
        <p:spPr>
          <a:xfrm>
            <a:off x="8688288" y="1268761"/>
            <a:ext cx="3168352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93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08E7A3-AF39-F739-21CB-F7E6690BD2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431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5EEFC9-03FA-FC03-D686-057E81E53196}"/>
              </a:ext>
            </a:extLst>
          </p:cNvPr>
          <p:cNvSpPr/>
          <p:nvPr/>
        </p:nvSpPr>
        <p:spPr bwMode="auto">
          <a:xfrm>
            <a:off x="3075135" y="1675005"/>
            <a:ext cx="1265218" cy="351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39C079-E0A2-62CF-B040-EA27A6C5DD35}"/>
              </a:ext>
            </a:extLst>
          </p:cNvPr>
          <p:cNvSpPr/>
          <p:nvPr/>
        </p:nvSpPr>
        <p:spPr bwMode="auto">
          <a:xfrm>
            <a:off x="1794673" y="2354136"/>
            <a:ext cx="792667" cy="289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12DB06-12E8-60BC-178C-78CA0FF971C7}"/>
              </a:ext>
            </a:extLst>
          </p:cNvPr>
          <p:cNvSpPr/>
          <p:nvPr/>
        </p:nvSpPr>
        <p:spPr bwMode="auto">
          <a:xfrm>
            <a:off x="5818982" y="3658984"/>
            <a:ext cx="373468" cy="289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5B582D-1CA2-284D-E993-15B8AB0E5DEB}"/>
              </a:ext>
            </a:extLst>
          </p:cNvPr>
          <p:cNvSpPr/>
          <p:nvPr/>
        </p:nvSpPr>
        <p:spPr bwMode="auto">
          <a:xfrm>
            <a:off x="6992739" y="5635333"/>
            <a:ext cx="670718" cy="297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B8900B1-EC65-6537-97B8-9E350AA58F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04"/>
          <a:stretch/>
        </p:blipFill>
        <p:spPr>
          <a:xfrm>
            <a:off x="8688288" y="1268761"/>
            <a:ext cx="3168352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410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5FCD0F-6732-3BFB-3FCC-DC54AC8D3E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36A6E9-6767-0557-5E53-3D107E4FD52D}"/>
              </a:ext>
            </a:extLst>
          </p:cNvPr>
          <p:cNvSpPr/>
          <p:nvPr/>
        </p:nvSpPr>
        <p:spPr bwMode="auto">
          <a:xfrm>
            <a:off x="10291428" y="952041"/>
            <a:ext cx="371427" cy="37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2361EB6-41E7-D67E-204B-4AAEE4FF05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29"/>
          <a:stretch/>
        </p:blipFill>
        <p:spPr>
          <a:xfrm>
            <a:off x="4815794" y="4797152"/>
            <a:ext cx="2560412" cy="206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4529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508EB6-AABE-685E-71C7-314910406E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881BBE-0F9E-B941-7DF2-B3E071AA4CD5}"/>
              </a:ext>
            </a:extLst>
          </p:cNvPr>
          <p:cNvSpPr/>
          <p:nvPr/>
        </p:nvSpPr>
        <p:spPr bwMode="auto">
          <a:xfrm>
            <a:off x="10320000" y="1781145"/>
            <a:ext cx="352380" cy="39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2361EB6-41E7-D67E-204B-4AAEE4FF05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29"/>
          <a:stretch/>
        </p:blipFill>
        <p:spPr>
          <a:xfrm>
            <a:off x="8050180" y="2852936"/>
            <a:ext cx="3456384" cy="2782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525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07B51E-0C1A-7C96-0C56-4C05F99AAD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3DD1E2-DD2F-1D8E-F0D1-2E17C59F1CC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4005064"/>
            <a:ext cx="4583912" cy="2757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8407DCF-F9C5-0141-3D79-D3EAB69B09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16"/>
          <a:stretch/>
        </p:blipFill>
        <p:spPr>
          <a:xfrm>
            <a:off x="6381193" y="4070521"/>
            <a:ext cx="4464496" cy="2626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143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839CB6-FB2F-2EC3-C445-EE3EEE732D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8C8F79-C36C-EB12-BE87-CA0111B024F4}"/>
              </a:ext>
            </a:extLst>
          </p:cNvPr>
          <p:cNvSpPr/>
          <p:nvPr/>
        </p:nvSpPr>
        <p:spPr bwMode="auto">
          <a:xfrm>
            <a:off x="10339047" y="1809741"/>
            <a:ext cx="333333" cy="371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799F49-E939-785C-5E83-555C32E0A714}"/>
              </a:ext>
            </a:extLst>
          </p:cNvPr>
          <p:cNvSpPr/>
          <p:nvPr/>
        </p:nvSpPr>
        <p:spPr bwMode="auto">
          <a:xfrm>
            <a:off x="10291428" y="4345116"/>
            <a:ext cx="419047" cy="371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33DD1E2-DD2F-1D8E-F0D1-2E17C59F1CC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76" y="2318651"/>
            <a:ext cx="2808312" cy="168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618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2F4C5F-490E-FCC0-06B2-40851EADC3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D25390-847B-262D-E4D8-488BAFC2EF57}"/>
              </a:ext>
            </a:extLst>
          </p:cNvPr>
          <p:cNvSpPr/>
          <p:nvPr/>
        </p:nvSpPr>
        <p:spPr bwMode="auto">
          <a:xfrm>
            <a:off x="10339047" y="1791433"/>
            <a:ext cx="333333" cy="372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8407DCF-F9C5-0141-3D79-D3EAB69B09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16"/>
          <a:stretch/>
        </p:blipFill>
        <p:spPr>
          <a:xfrm>
            <a:off x="6381193" y="4070521"/>
            <a:ext cx="4464496" cy="2626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33DD1E2-DD2F-1D8E-F0D1-2E17C59F1CC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4074891"/>
            <a:ext cx="4320480" cy="2598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86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58774A-F829-63C4-BA46-0C0BB87DC2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187CB8-4743-6EB1-D9A9-45AE38648B06}"/>
              </a:ext>
            </a:extLst>
          </p:cNvPr>
          <p:cNvSpPr/>
          <p:nvPr/>
        </p:nvSpPr>
        <p:spPr bwMode="auto">
          <a:xfrm>
            <a:off x="10320000" y="1838981"/>
            <a:ext cx="352380" cy="391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8407DCF-F9C5-0141-3D79-D3EAB69B09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16"/>
          <a:stretch/>
        </p:blipFill>
        <p:spPr>
          <a:xfrm>
            <a:off x="9624392" y="4005064"/>
            <a:ext cx="2232248" cy="131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33DD1E2-DD2F-1D8E-F0D1-2E17C59F1CC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6" y="1552400"/>
            <a:ext cx="2808312" cy="168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9785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C5990F-CBBB-68EF-9713-F319A33E90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8ED694-2A6D-236C-BD52-C599FC413762}"/>
              </a:ext>
            </a:extLst>
          </p:cNvPr>
          <p:cNvSpPr/>
          <p:nvPr/>
        </p:nvSpPr>
        <p:spPr bwMode="auto">
          <a:xfrm>
            <a:off x="10339047" y="1824462"/>
            <a:ext cx="333333" cy="373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7BD80EE-AAF7-ED94-A76E-B6E570ADB1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729"/>
          <a:stretch/>
        </p:blipFill>
        <p:spPr>
          <a:xfrm>
            <a:off x="7500743" y="2636912"/>
            <a:ext cx="4499913" cy="286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0E0C4A9-9BCB-A989-7F78-78DF6A71FC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1"/>
          <a:stretch/>
        </p:blipFill>
        <p:spPr>
          <a:xfrm>
            <a:off x="1271464" y="3068960"/>
            <a:ext cx="8640960" cy="329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489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36</cp:revision>
  <dcterms:created xsi:type="dcterms:W3CDTF">2015-09-16T06:52:26Z</dcterms:created>
  <dcterms:modified xsi:type="dcterms:W3CDTF">2024-08-21T05:07:54Z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