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4" r:id="rId3"/>
    <p:sldId id="393" r:id="rId4"/>
    <p:sldId id="392" r:id="rId5"/>
    <p:sldId id="391" r:id="rId6"/>
    <p:sldId id="390" r:id="rId7"/>
    <p:sldId id="389" r:id="rId8"/>
    <p:sldId id="388" r:id="rId9"/>
    <p:sldId id="386" r:id="rId10"/>
    <p:sldId id="385" r:id="rId11"/>
    <p:sldId id="384" r:id="rId12"/>
    <p:sldId id="383" r:id="rId13"/>
    <p:sldId id="382" r:id="rId14"/>
    <p:sldId id="381" r:id="rId15"/>
    <p:sldId id="377" r:id="rId16"/>
    <p:sldId id="376" r:id="rId17"/>
    <p:sldId id="374" r:id="rId18"/>
    <p:sldId id="373" r:id="rId19"/>
    <p:sldId id="372" r:id="rId20"/>
    <p:sldId id="370" r:id="rId21"/>
    <p:sldId id="369" r:id="rId22"/>
    <p:sldId id="368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564904"/>
            <a:ext cx="8415304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DAFA3-EA99-2AF5-8238-738142DB1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ADDD70-F549-CB44-B506-55C200D6FEAE}"/>
              </a:ext>
            </a:extLst>
          </p:cNvPr>
          <p:cNvSpPr/>
          <p:nvPr/>
        </p:nvSpPr>
        <p:spPr bwMode="auto">
          <a:xfrm>
            <a:off x="10281904" y="980469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F852CA-DA19-D5D9-A2FB-ED0E101E0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82"/>
          <a:stretch/>
        </p:blipFill>
        <p:spPr>
          <a:xfrm>
            <a:off x="3575720" y="3114190"/>
            <a:ext cx="4824536" cy="353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221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848A4-2383-9F4D-1A9D-2E2EB53D6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0E5E7-B1F0-45DF-CA34-41E3BFAFDEC1}"/>
              </a:ext>
            </a:extLst>
          </p:cNvPr>
          <p:cNvSpPr/>
          <p:nvPr/>
        </p:nvSpPr>
        <p:spPr bwMode="auto">
          <a:xfrm>
            <a:off x="10339047" y="1018587"/>
            <a:ext cx="333333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F852CA-DA19-D5D9-A2FB-ED0E101E0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82"/>
          <a:stretch/>
        </p:blipFill>
        <p:spPr>
          <a:xfrm>
            <a:off x="3023656" y="2111822"/>
            <a:ext cx="6192688" cy="453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672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08D59-0A0C-585C-0A5C-64D605C9BB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B2DE4-E427-3B50-A23B-542DA369CAFF}"/>
              </a:ext>
            </a:extLst>
          </p:cNvPr>
          <p:cNvSpPr/>
          <p:nvPr/>
        </p:nvSpPr>
        <p:spPr bwMode="auto">
          <a:xfrm>
            <a:off x="10320000" y="942324"/>
            <a:ext cx="361905" cy="371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F852CA-DA19-D5D9-A2FB-ED0E101E0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82"/>
          <a:stretch/>
        </p:blipFill>
        <p:spPr>
          <a:xfrm>
            <a:off x="6600056" y="1428208"/>
            <a:ext cx="5256584" cy="385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818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B2B1C-D371-FB32-B772-76B146D78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92DD7-1C5D-A46E-1AC4-9C30E4364237}"/>
              </a:ext>
            </a:extLst>
          </p:cNvPr>
          <p:cNvSpPr/>
          <p:nvPr/>
        </p:nvSpPr>
        <p:spPr bwMode="auto">
          <a:xfrm>
            <a:off x="10291428" y="1952469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0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0A04E-4EB5-6FF7-E6AA-2C5DD2A94C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C1291-4320-DDA9-CF1A-6D19C08284B5}"/>
              </a:ext>
            </a:extLst>
          </p:cNvPr>
          <p:cNvSpPr/>
          <p:nvPr/>
        </p:nvSpPr>
        <p:spPr bwMode="auto">
          <a:xfrm>
            <a:off x="10281904" y="1973005"/>
            <a:ext cx="419047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FE0DCCB-CD0C-0E15-37AA-764FFACD9E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1571979"/>
            <a:ext cx="7992888" cy="334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06B56C9-0EDE-F08F-46E5-A27A5E283C9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886" y="4921939"/>
            <a:ext cx="10800000" cy="6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56B20C3-D200-9DB4-2B48-4DF0B63FBD9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886" y="5659219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61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BD864-9229-E46F-AEB5-0FC713C07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2B65B1-C3DF-858C-A6CC-0FBAE85D97E6}"/>
              </a:ext>
            </a:extLst>
          </p:cNvPr>
          <p:cNvSpPr/>
          <p:nvPr/>
        </p:nvSpPr>
        <p:spPr bwMode="auto">
          <a:xfrm>
            <a:off x="10320000" y="1028210"/>
            <a:ext cx="352380" cy="3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62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E7CFF-F508-0BE2-128C-809BEEC9C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071FB22-C365-805A-BC1F-D9D5306E3A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211822"/>
            <a:ext cx="103642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536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D474D-30C2-53E2-C45F-14CB0FC76B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B3CE7-5D27-F100-07A1-DA55848C0740}"/>
              </a:ext>
            </a:extLst>
          </p:cNvPr>
          <p:cNvSpPr/>
          <p:nvPr/>
        </p:nvSpPr>
        <p:spPr bwMode="auto">
          <a:xfrm>
            <a:off x="10320000" y="1037646"/>
            <a:ext cx="323809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82D470-8682-C8D1-5592-6F914A36807B}"/>
              </a:ext>
            </a:extLst>
          </p:cNvPr>
          <p:cNvSpPr/>
          <p:nvPr/>
        </p:nvSpPr>
        <p:spPr bwMode="auto">
          <a:xfrm>
            <a:off x="10291428" y="2924469"/>
            <a:ext cx="361904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071FB22-C365-805A-BC1F-D9D5306E3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077072"/>
            <a:ext cx="5087968" cy="288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383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587AE-89AE-FD2C-3FA8-3D8ED22CB6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B14DD49-CFF1-1EFB-A341-FD1C39C9116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122433"/>
            <a:ext cx="4868896" cy="270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022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599B6-C16D-4248-3F28-5A50C9AB0F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B14DD49-CFF1-1EFB-A341-FD1C39C9116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122433"/>
            <a:ext cx="4868896" cy="270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736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ED76B-F7B5-F3F2-869C-EFF100D3F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F05B60-0E99-0BE0-D6F2-4ED9E19860AE}"/>
              </a:ext>
            </a:extLst>
          </p:cNvPr>
          <p:cNvSpPr/>
          <p:nvPr/>
        </p:nvSpPr>
        <p:spPr bwMode="auto">
          <a:xfrm>
            <a:off x="7752184" y="2695394"/>
            <a:ext cx="1272577" cy="445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8E5040-4F72-36A4-A140-968AAA969663}"/>
              </a:ext>
            </a:extLst>
          </p:cNvPr>
          <p:cNvSpPr/>
          <p:nvPr/>
        </p:nvSpPr>
        <p:spPr bwMode="auto">
          <a:xfrm>
            <a:off x="8281904" y="4570096"/>
            <a:ext cx="2206584" cy="515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9ADF92-9FFC-AC3F-B672-F78B972DBC4D}"/>
              </a:ext>
            </a:extLst>
          </p:cNvPr>
          <p:cNvSpPr/>
          <p:nvPr/>
        </p:nvSpPr>
        <p:spPr bwMode="auto">
          <a:xfrm>
            <a:off x="6081904" y="5572711"/>
            <a:ext cx="1038095" cy="466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61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43EBF-66C1-F979-2DC1-33049AB917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D971BA-B715-1D08-AB8B-D4679D941620}"/>
              </a:ext>
            </a:extLst>
          </p:cNvPr>
          <p:cNvSpPr/>
          <p:nvPr/>
        </p:nvSpPr>
        <p:spPr bwMode="auto">
          <a:xfrm>
            <a:off x="10291428" y="1934760"/>
            <a:ext cx="361904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14DD49-CFF1-1EFB-A341-FD1C39C911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398703"/>
            <a:ext cx="6120680" cy="3405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737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C4B84-BFD6-5F8C-B2F9-975AE43725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141641-23C8-AFA1-2462-56008D20B26A}"/>
              </a:ext>
            </a:extLst>
          </p:cNvPr>
          <p:cNvSpPr/>
          <p:nvPr/>
        </p:nvSpPr>
        <p:spPr bwMode="auto">
          <a:xfrm>
            <a:off x="10262857" y="1990587"/>
            <a:ext cx="419048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14DD49-CFF1-1EFB-A341-FD1C39C911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2852936"/>
            <a:ext cx="6471204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982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AAFE6-9B72-3A39-81A5-D469A5D59A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6C859D-714F-1859-14B8-64EF4163EE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33153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775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04B59-B533-E46F-0BF3-3B8BF9F2D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FC749-6EEC-B920-1B20-463190355917}"/>
              </a:ext>
            </a:extLst>
          </p:cNvPr>
          <p:cNvSpPr/>
          <p:nvPr/>
        </p:nvSpPr>
        <p:spPr bwMode="auto">
          <a:xfrm>
            <a:off x="2081904" y="1972623"/>
            <a:ext cx="447619" cy="429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4C1DB9-BDD8-809B-0C88-9234718DFA01}"/>
              </a:ext>
            </a:extLst>
          </p:cNvPr>
          <p:cNvSpPr/>
          <p:nvPr/>
        </p:nvSpPr>
        <p:spPr bwMode="auto">
          <a:xfrm>
            <a:off x="3100952" y="2916939"/>
            <a:ext cx="1066666" cy="44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FAEB95-D01E-1060-A41D-EE41811B8671}"/>
              </a:ext>
            </a:extLst>
          </p:cNvPr>
          <p:cNvSpPr/>
          <p:nvPr/>
        </p:nvSpPr>
        <p:spPr bwMode="auto">
          <a:xfrm>
            <a:off x="2529523" y="4872339"/>
            <a:ext cx="419047" cy="37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AD0518-A645-6D23-D165-C7E94401DEE1}"/>
              </a:ext>
            </a:extLst>
          </p:cNvPr>
          <p:cNvSpPr/>
          <p:nvPr/>
        </p:nvSpPr>
        <p:spPr bwMode="auto">
          <a:xfrm>
            <a:off x="9386666" y="4824647"/>
            <a:ext cx="438095" cy="43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16C859D-714F-1859-14B8-64EF4163EE3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5157192"/>
            <a:ext cx="4104456" cy="172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866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334DD-250B-06CE-383B-9A78F52EA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431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0E7D4-6AA7-F28B-A311-283667D86B94}"/>
              </a:ext>
            </a:extLst>
          </p:cNvPr>
          <p:cNvSpPr/>
          <p:nvPr/>
        </p:nvSpPr>
        <p:spPr bwMode="auto">
          <a:xfrm>
            <a:off x="7145175" y="1736051"/>
            <a:ext cx="678340" cy="30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16C859D-714F-1859-14B8-64EF4163EE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4282116"/>
            <a:ext cx="5759440" cy="2413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766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D3537-BA15-EF0F-CC0C-96EC54A2E6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59D34F-FEBB-5316-9311-37EDD3F912DE}"/>
              </a:ext>
            </a:extLst>
          </p:cNvPr>
          <p:cNvSpPr/>
          <p:nvPr/>
        </p:nvSpPr>
        <p:spPr bwMode="auto">
          <a:xfrm>
            <a:off x="8234285" y="951881"/>
            <a:ext cx="2152380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54DA9-3BAE-2685-77AF-72D1EB8295C5}"/>
              </a:ext>
            </a:extLst>
          </p:cNvPr>
          <p:cNvSpPr/>
          <p:nvPr/>
        </p:nvSpPr>
        <p:spPr bwMode="auto">
          <a:xfrm>
            <a:off x="1491428" y="1904822"/>
            <a:ext cx="1466666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49F820-3739-B08F-35A5-A8A306C4EBC0}"/>
              </a:ext>
            </a:extLst>
          </p:cNvPr>
          <p:cNvSpPr/>
          <p:nvPr/>
        </p:nvSpPr>
        <p:spPr bwMode="auto">
          <a:xfrm>
            <a:off x="9472380" y="3858351"/>
            <a:ext cx="371428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16C859D-714F-1859-14B8-64EF4163EE3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015" y="4798313"/>
            <a:ext cx="4917299" cy="206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065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C3353-5153-CB3F-78B3-6071AC4348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0C3B1F-D11A-523E-12F7-B35B996F2A5F}"/>
              </a:ext>
            </a:extLst>
          </p:cNvPr>
          <p:cNvSpPr/>
          <p:nvPr/>
        </p:nvSpPr>
        <p:spPr bwMode="auto">
          <a:xfrm>
            <a:off x="7996190" y="932894"/>
            <a:ext cx="2276274" cy="48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49E64D-398E-7EC8-661A-A4A0CAC52D52}"/>
              </a:ext>
            </a:extLst>
          </p:cNvPr>
          <p:cNvSpPr/>
          <p:nvPr/>
        </p:nvSpPr>
        <p:spPr bwMode="auto">
          <a:xfrm>
            <a:off x="9643808" y="1896029"/>
            <a:ext cx="1780783" cy="49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F21216-C6D7-5312-89F6-73F190AF180B}"/>
              </a:ext>
            </a:extLst>
          </p:cNvPr>
          <p:cNvSpPr/>
          <p:nvPr/>
        </p:nvSpPr>
        <p:spPr bwMode="auto">
          <a:xfrm>
            <a:off x="1285952" y="2780928"/>
            <a:ext cx="5615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0FB41C-3895-1706-5114-6BC220589FD2}"/>
              </a:ext>
            </a:extLst>
          </p:cNvPr>
          <p:cNvSpPr/>
          <p:nvPr/>
        </p:nvSpPr>
        <p:spPr bwMode="auto">
          <a:xfrm>
            <a:off x="7091428" y="3812763"/>
            <a:ext cx="1047619" cy="50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A9776B-3B82-7731-D9FA-BA9F6C700681}"/>
              </a:ext>
            </a:extLst>
          </p:cNvPr>
          <p:cNvSpPr/>
          <p:nvPr/>
        </p:nvSpPr>
        <p:spPr bwMode="auto">
          <a:xfrm>
            <a:off x="10767619" y="3879515"/>
            <a:ext cx="504760" cy="36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0D2F4C-9207-CC7E-5640-E4EDBC847BB9}"/>
              </a:ext>
            </a:extLst>
          </p:cNvPr>
          <p:cNvSpPr/>
          <p:nvPr/>
        </p:nvSpPr>
        <p:spPr bwMode="auto">
          <a:xfrm>
            <a:off x="1300952" y="4775898"/>
            <a:ext cx="466666" cy="48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97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B8B58-5F6C-56AF-A32B-625433CF9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28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2CC773-731D-A323-4186-47A81BE377CC}"/>
              </a:ext>
            </a:extLst>
          </p:cNvPr>
          <p:cNvSpPr/>
          <p:nvPr/>
        </p:nvSpPr>
        <p:spPr bwMode="auto">
          <a:xfrm>
            <a:off x="8540983" y="1811701"/>
            <a:ext cx="299163" cy="42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BE9F45-F7A7-39D4-4511-2F863D31D9A0}"/>
              </a:ext>
            </a:extLst>
          </p:cNvPr>
          <p:cNvSpPr/>
          <p:nvPr/>
        </p:nvSpPr>
        <p:spPr bwMode="auto">
          <a:xfrm>
            <a:off x="2181626" y="2684203"/>
            <a:ext cx="444471" cy="41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B761B9-6831-5825-C43A-90BC46FD87F4}"/>
              </a:ext>
            </a:extLst>
          </p:cNvPr>
          <p:cNvSpPr/>
          <p:nvPr/>
        </p:nvSpPr>
        <p:spPr bwMode="auto">
          <a:xfrm>
            <a:off x="5070689" y="3565258"/>
            <a:ext cx="393186" cy="36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98D869-257F-9B9B-0CB5-F2492E5512E6}"/>
              </a:ext>
            </a:extLst>
          </p:cNvPr>
          <p:cNvSpPr/>
          <p:nvPr/>
        </p:nvSpPr>
        <p:spPr bwMode="auto">
          <a:xfrm>
            <a:off x="7652040" y="3565258"/>
            <a:ext cx="461566" cy="36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8DDBF5-BDCD-5A28-5D5B-901A98D3410B}"/>
              </a:ext>
            </a:extLst>
          </p:cNvPr>
          <p:cNvSpPr/>
          <p:nvPr/>
        </p:nvSpPr>
        <p:spPr bwMode="auto">
          <a:xfrm>
            <a:off x="8216177" y="5258937"/>
            <a:ext cx="478660" cy="41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56903E-5220-DCD1-823D-05BB57EF28DB}"/>
              </a:ext>
            </a:extLst>
          </p:cNvPr>
          <p:cNvSpPr/>
          <p:nvPr/>
        </p:nvSpPr>
        <p:spPr bwMode="auto">
          <a:xfrm>
            <a:off x="1668775" y="6122885"/>
            <a:ext cx="495756" cy="402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79406F-07A5-92DC-9183-D1F3C53520C9}"/>
              </a:ext>
            </a:extLst>
          </p:cNvPr>
          <p:cNvSpPr/>
          <p:nvPr/>
        </p:nvSpPr>
        <p:spPr bwMode="auto">
          <a:xfrm>
            <a:off x="8352937" y="6114331"/>
            <a:ext cx="965869" cy="41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1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15116-CFB8-566D-2610-73EF7EF289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4E2FD-448B-C520-6C33-9C76413998C0}"/>
              </a:ext>
            </a:extLst>
          </p:cNvPr>
          <p:cNvSpPr/>
          <p:nvPr/>
        </p:nvSpPr>
        <p:spPr bwMode="auto">
          <a:xfrm>
            <a:off x="9415238" y="1952469"/>
            <a:ext cx="1009523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7B5BB5-CA56-DAFB-BC55-527B0F0D4FA6}"/>
              </a:ext>
            </a:extLst>
          </p:cNvPr>
          <p:cNvSpPr/>
          <p:nvPr/>
        </p:nvSpPr>
        <p:spPr bwMode="auto">
          <a:xfrm>
            <a:off x="3700952" y="2914940"/>
            <a:ext cx="1504761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427B6C-8698-E169-350D-28CE65271F2E}"/>
              </a:ext>
            </a:extLst>
          </p:cNvPr>
          <p:cNvSpPr/>
          <p:nvPr/>
        </p:nvSpPr>
        <p:spPr bwMode="auto">
          <a:xfrm>
            <a:off x="8472380" y="2914940"/>
            <a:ext cx="1514285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55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94A49-3F4B-D934-D422-DA44942A7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A42480-B323-DA01-2408-3471328ECDE5}"/>
              </a:ext>
            </a:extLst>
          </p:cNvPr>
          <p:cNvSpPr/>
          <p:nvPr/>
        </p:nvSpPr>
        <p:spPr bwMode="auto">
          <a:xfrm>
            <a:off x="10329523" y="3895289"/>
            <a:ext cx="371428" cy="3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81F77-538C-77D3-4AD5-B707617C5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B4942B-F8FD-0CF8-5EFC-05F4CBB7A6EA}"/>
              </a:ext>
            </a:extLst>
          </p:cNvPr>
          <p:cNvSpPr/>
          <p:nvPr/>
        </p:nvSpPr>
        <p:spPr bwMode="auto">
          <a:xfrm>
            <a:off x="10320000" y="999528"/>
            <a:ext cx="352380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20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31F32-8D1E-BE79-B0E5-C542A174C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F852CA-DA19-D5D9-A2FB-ED0E101E0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82"/>
          <a:stretch/>
        </p:blipFill>
        <p:spPr>
          <a:xfrm>
            <a:off x="3023656" y="2111822"/>
            <a:ext cx="6192688" cy="453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867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90B70-AB93-1993-0513-0AE89536F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103794-F7E4-95F7-9421-CCFA92FE6A03}"/>
              </a:ext>
            </a:extLst>
          </p:cNvPr>
          <p:cNvSpPr/>
          <p:nvPr/>
        </p:nvSpPr>
        <p:spPr bwMode="auto">
          <a:xfrm>
            <a:off x="10320000" y="1009533"/>
            <a:ext cx="371428" cy="372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F852CA-DA19-D5D9-A2FB-ED0E101E0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82"/>
          <a:stretch/>
        </p:blipFill>
        <p:spPr>
          <a:xfrm>
            <a:off x="3023656" y="2111822"/>
            <a:ext cx="6192688" cy="453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220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2024-08-20T07:02:19Z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