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4" r:id="rId4"/>
    <p:sldId id="393" r:id="rId5"/>
    <p:sldId id="392" r:id="rId6"/>
    <p:sldId id="391" r:id="rId7"/>
    <p:sldId id="390" r:id="rId8"/>
    <p:sldId id="389" r:id="rId9"/>
    <p:sldId id="388" r:id="rId10"/>
    <p:sldId id="386" r:id="rId11"/>
    <p:sldId id="385" r:id="rId12"/>
    <p:sldId id="384" r:id="rId13"/>
    <p:sldId id="383" r:id="rId14"/>
    <p:sldId id="382" r:id="rId15"/>
    <p:sldId id="381" r:id="rId16"/>
    <p:sldId id="380" r:id="rId17"/>
    <p:sldId id="378" r:id="rId18"/>
    <p:sldId id="377" r:id="rId19"/>
    <p:sldId id="376" r:id="rId20"/>
    <p:sldId id="395" r:id="rId21"/>
    <p:sldId id="375" r:id="rId22"/>
    <p:sldId id="372" r:id="rId23"/>
    <p:sldId id="370" r:id="rId24"/>
    <p:sldId id="368" r:id="rId25"/>
    <p:sldId id="367" r:id="rId26"/>
    <p:sldId id="366" r:id="rId27"/>
    <p:sldId id="365" r:id="rId28"/>
    <p:sldId id="364" r:id="rId29"/>
  </p:sldIdLst>
  <p:sldSz cx="12192000" cy="6858000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584" y="2912348"/>
            <a:ext cx="7704856" cy="1033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81904" y="2077285"/>
            <a:ext cx="419047" cy="371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2000993"/>
            <a:ext cx="352380" cy="381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59"/>
          <a:stretch>
            <a:fillRect/>
          </a:stretch>
        </p:blipFill>
        <p:spPr>
          <a:xfrm>
            <a:off x="1271464" y="3789040"/>
            <a:ext cx="10800000" cy="3191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39047" y="1028513"/>
            <a:ext cx="333333" cy="372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59"/>
          <a:stretch>
            <a:fillRect/>
          </a:stretch>
        </p:blipFill>
        <p:spPr>
          <a:xfrm>
            <a:off x="1271464" y="3666002"/>
            <a:ext cx="10800000" cy="3191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9523" y="3220899"/>
            <a:ext cx="361904" cy="390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3573016"/>
            <a:ext cx="5376000" cy="3175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1009511"/>
            <a:ext cx="361905" cy="372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3368888"/>
            <a:ext cx="5592024" cy="3303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81904" y="1209693"/>
            <a:ext cx="419047" cy="372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136" y="1896002"/>
            <a:ext cx="4871864" cy="2877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1999781"/>
            <a:ext cx="371427" cy="371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4316922"/>
            <a:ext cx="4104456" cy="2424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04"/>
          <a:stretch>
            <a:fillRect/>
          </a:stretch>
        </p:blipFill>
        <p:spPr>
          <a:xfrm>
            <a:off x="720000" y="827999"/>
            <a:ext cx="10800000" cy="3537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3450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8472264" y="2892959"/>
            <a:ext cx="1027300" cy="574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69718" y="3789041"/>
            <a:ext cx="865842" cy="411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639134" y="4591172"/>
            <a:ext cx="924164" cy="406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221916" y="5332645"/>
            <a:ext cx="2597221" cy="406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711624" y="6093296"/>
            <a:ext cx="1107513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27"/>
          <a:stretch>
            <a:fillRect/>
          </a:stretch>
        </p:blipFill>
        <p:spPr>
          <a:xfrm>
            <a:off x="720000" y="548680"/>
            <a:ext cx="10800000" cy="940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320000" y="926849"/>
            <a:ext cx="323809" cy="371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936" y="1412776"/>
            <a:ext cx="6528128" cy="3120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4237412"/>
            <a:ext cx="10800000" cy="26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271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2005466"/>
            <a:ext cx="371427" cy="372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3475292"/>
            <a:ext cx="10800000" cy="34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8672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50"/>
          <a:stretch>
            <a:fillRect/>
          </a:stretch>
        </p:blipFill>
        <p:spPr>
          <a:xfrm>
            <a:off x="9840415" y="846872"/>
            <a:ext cx="1713768" cy="3020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58" r="20092"/>
          <a:stretch>
            <a:fillRect/>
          </a:stretch>
        </p:blipFill>
        <p:spPr>
          <a:xfrm>
            <a:off x="9840415" y="3834006"/>
            <a:ext cx="1713768" cy="3020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29523" y="1076628"/>
            <a:ext cx="466666" cy="420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10476" y="1927706"/>
            <a:ext cx="1038095" cy="478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50"/>
          <a:stretch>
            <a:fillRect/>
          </a:stretch>
        </p:blipFill>
        <p:spPr>
          <a:xfrm>
            <a:off x="3575720" y="2311683"/>
            <a:ext cx="2376264" cy="4188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58" r="20092"/>
          <a:stretch>
            <a:fillRect/>
          </a:stretch>
        </p:blipFill>
        <p:spPr>
          <a:xfrm>
            <a:off x="6456040" y="2324754"/>
            <a:ext cx="2423846" cy="4272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7896200" y="1894665"/>
            <a:ext cx="1709513" cy="49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575685" y="2809240"/>
            <a:ext cx="7082155" cy="47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99456" y="3704189"/>
            <a:ext cx="7848871" cy="54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50"/>
          <a:stretch>
            <a:fillRect/>
          </a:stretch>
        </p:blipFill>
        <p:spPr>
          <a:xfrm>
            <a:off x="4577226" y="4372809"/>
            <a:ext cx="1374758" cy="2423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img_16777215"/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58" r="20092"/>
          <a:stretch>
            <a:fillRect/>
          </a:stretch>
        </p:blipFill>
        <p:spPr>
          <a:xfrm>
            <a:off x="6096000" y="4274756"/>
            <a:ext cx="1440160" cy="253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bldLvl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24761" y="1937269"/>
            <a:ext cx="990476" cy="43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50"/>
          <a:stretch>
            <a:fillRect/>
          </a:stretch>
        </p:blipFill>
        <p:spPr>
          <a:xfrm>
            <a:off x="3575720" y="2476524"/>
            <a:ext cx="2282750" cy="4023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58" r="20092"/>
          <a:stretch>
            <a:fillRect/>
          </a:stretch>
        </p:blipFill>
        <p:spPr>
          <a:xfrm>
            <a:off x="6456040" y="2492896"/>
            <a:ext cx="2328459" cy="4104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62857" y="1896550"/>
            <a:ext cx="1057142" cy="496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727848" y="1915631"/>
            <a:ext cx="1458817" cy="448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50"/>
          <a:stretch>
            <a:fillRect/>
          </a:stretch>
        </p:blipFill>
        <p:spPr>
          <a:xfrm>
            <a:off x="3575720" y="2642790"/>
            <a:ext cx="2188427" cy="3857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58" r="20092"/>
          <a:stretch>
            <a:fillRect/>
          </a:stretch>
        </p:blipFill>
        <p:spPr>
          <a:xfrm>
            <a:off x="6456040" y="2662490"/>
            <a:ext cx="2232248" cy="3934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72380" y="1963364"/>
            <a:ext cx="361904" cy="381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50"/>
          <a:stretch>
            <a:fillRect/>
          </a:stretch>
        </p:blipFill>
        <p:spPr>
          <a:xfrm>
            <a:off x="4591164" y="4174767"/>
            <a:ext cx="1481784" cy="2611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58" r="20092"/>
          <a:stretch>
            <a:fillRect/>
          </a:stretch>
        </p:blipFill>
        <p:spPr>
          <a:xfrm>
            <a:off x="6529290" y="4148615"/>
            <a:ext cx="1511456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15238" y="1009322"/>
            <a:ext cx="1609523" cy="467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15238" y="1906396"/>
            <a:ext cx="2752380" cy="477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72380" y="2793927"/>
            <a:ext cx="1028571" cy="477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67619" y="2803471"/>
            <a:ext cx="2647619" cy="477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358095" y="3719632"/>
            <a:ext cx="1076190" cy="429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10476" y="2780379"/>
            <a:ext cx="2180952" cy="4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43809" y="5475618"/>
            <a:ext cx="2085714" cy="49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77142" y="5475618"/>
            <a:ext cx="1057142" cy="4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605714" y="980379"/>
            <a:ext cx="2152380" cy="476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96190" y="989903"/>
            <a:ext cx="466666" cy="4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91428" y="1866094"/>
            <a:ext cx="1514285" cy="476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77142" y="1982061"/>
            <a:ext cx="361904" cy="381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81904" y="3736205"/>
            <a:ext cx="419047" cy="371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820" y="4797152"/>
            <a:ext cx="10800000" cy="16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2086119"/>
            <a:ext cx="361905" cy="381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zc5MWJmMGU4NzIyZjYzMGRkMzI1OTVkOTA4MmU5M2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</cp:lastModifiedBy>
  <cp:revision>37</cp:revision>
  <dcterms:created xsi:type="dcterms:W3CDTF">2015-09-16T06:52:00Z</dcterms:created>
  <dcterms:modified xsi:type="dcterms:W3CDTF">2024-08-22T04:29:06Z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