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2" r:id="rId3"/>
    <p:sldId id="399" r:id="rId4"/>
    <p:sldId id="398" r:id="rId5"/>
    <p:sldId id="397" r:id="rId6"/>
    <p:sldId id="396" r:id="rId7"/>
    <p:sldId id="395" r:id="rId8"/>
    <p:sldId id="394" r:id="rId9"/>
    <p:sldId id="392" r:id="rId10"/>
    <p:sldId id="391" r:id="rId11"/>
    <p:sldId id="390" r:id="rId12"/>
    <p:sldId id="388" r:id="rId13"/>
    <p:sldId id="387" r:id="rId14"/>
    <p:sldId id="386" r:id="rId15"/>
    <p:sldId id="385" r:id="rId16"/>
    <p:sldId id="384" r:id="rId17"/>
    <p:sldId id="382" r:id="rId18"/>
    <p:sldId id="381" r:id="rId19"/>
    <p:sldId id="380" r:id="rId20"/>
    <p:sldId id="379" r:id="rId21"/>
    <p:sldId id="378" r:id="rId22"/>
    <p:sldId id="375" r:id="rId23"/>
    <p:sldId id="374" r:id="rId24"/>
    <p:sldId id="373" r:id="rId25"/>
    <p:sldId id="372" r:id="rId26"/>
    <p:sldId id="371" r:id="rId27"/>
    <p:sldId id="370" r:id="rId28"/>
    <p:sldId id="369" r:id="rId29"/>
    <p:sldId id="368" r:id="rId30"/>
    <p:sldId id="366" r:id="rId31"/>
    <p:sldId id="365" r:id="rId32"/>
    <p:sldId id="364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81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55D04-B57F-E53C-8F79-5E8C41D79A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4"/>
          <a:stretch/>
        </p:blipFill>
        <p:spPr>
          <a:xfrm>
            <a:off x="2501750" y="2982054"/>
            <a:ext cx="7188500" cy="89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93B24-EE58-DE24-7B3E-17A08CD0B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BE10FE-21B9-7F92-EA5F-1776D5681B47}"/>
              </a:ext>
            </a:extLst>
          </p:cNvPr>
          <p:cNvSpPr/>
          <p:nvPr/>
        </p:nvSpPr>
        <p:spPr bwMode="auto">
          <a:xfrm>
            <a:off x="10605714" y="2343807"/>
            <a:ext cx="295238" cy="30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175FACD-2EE4-BB46-A312-E9265AD096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3431704" y="3645024"/>
            <a:ext cx="4356484" cy="300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66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A3F43-F356-B49C-B230-34D0A40A08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27999"/>
            <a:ext cx="10800000" cy="5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50F568-6CAD-26EC-E240-B68785651D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/>
          <a:stretch/>
        </p:blipFill>
        <p:spPr>
          <a:xfrm>
            <a:off x="720000" y="1484784"/>
            <a:ext cx="6240096" cy="25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1110AE-F9A0-3E68-E0FE-A1BAB734F06F}"/>
              </a:ext>
            </a:extLst>
          </p:cNvPr>
          <p:cNvSpPr/>
          <p:nvPr/>
        </p:nvSpPr>
        <p:spPr bwMode="auto">
          <a:xfrm>
            <a:off x="6243809" y="2247180"/>
            <a:ext cx="276190" cy="28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1542511"/>
            <a:ext cx="36385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2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5C908-C7A2-116A-3D9C-45DF70F464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D6EC2D-AC6B-D0A5-72CE-71B322E99138}"/>
              </a:ext>
            </a:extLst>
          </p:cNvPr>
          <p:cNvSpPr/>
          <p:nvPr/>
        </p:nvSpPr>
        <p:spPr bwMode="auto">
          <a:xfrm>
            <a:off x="10567619" y="1705880"/>
            <a:ext cx="333333" cy="29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409346"/>
            <a:ext cx="3638550" cy="25431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D6EC2D-AC6B-D0A5-72CE-71B322E99138}"/>
              </a:ext>
            </a:extLst>
          </p:cNvPr>
          <p:cNvSpPr/>
          <p:nvPr/>
        </p:nvSpPr>
        <p:spPr bwMode="auto">
          <a:xfrm>
            <a:off x="9764832" y="825395"/>
            <a:ext cx="1755168" cy="472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60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35AB6-BE0E-BE15-E08E-58E36F7DA8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783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D6A29-83DE-2B55-1BAF-06EE2F311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105F1D-75CC-ED37-3422-0EC4467583E5}"/>
              </a:ext>
            </a:extLst>
          </p:cNvPr>
          <p:cNvSpPr/>
          <p:nvPr/>
        </p:nvSpPr>
        <p:spPr bwMode="auto">
          <a:xfrm>
            <a:off x="10605714" y="1009238"/>
            <a:ext cx="276190" cy="286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035AB6-BE0E-BE15-E08E-58E36F7DA8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13933" r="25553"/>
          <a:stretch/>
        </p:blipFill>
        <p:spPr>
          <a:xfrm>
            <a:off x="3071664" y="2797452"/>
            <a:ext cx="5472608" cy="375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407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E13EF-13E9-5EF5-7DCE-6CBF0CC17B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975CD-79CE-B928-495F-7329CAD9DBE6}"/>
              </a:ext>
            </a:extLst>
          </p:cNvPr>
          <p:cNvSpPr/>
          <p:nvPr/>
        </p:nvSpPr>
        <p:spPr bwMode="auto">
          <a:xfrm>
            <a:off x="10586666" y="999456"/>
            <a:ext cx="304761" cy="28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035AB6-BE0E-BE15-E08E-58E36F7DA8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13933" r="25553"/>
          <a:stretch/>
        </p:blipFill>
        <p:spPr>
          <a:xfrm>
            <a:off x="4295800" y="4005064"/>
            <a:ext cx="3819610" cy="262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346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40B1F-6618-FAA7-D307-16CC1CEF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9152" cy="532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65346-F111-DB69-7D3A-B6B8FB7B9571}"/>
              </a:ext>
            </a:extLst>
          </p:cNvPr>
          <p:cNvSpPr/>
          <p:nvPr/>
        </p:nvSpPr>
        <p:spPr bwMode="auto">
          <a:xfrm>
            <a:off x="10200456" y="2780928"/>
            <a:ext cx="3600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396E9B-628F-893E-45E1-50AFB915C0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112935"/>
            <a:ext cx="10369152" cy="62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443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3CA49-AD30-799D-49DC-50ACCE8C3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787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17F00-8F5D-E54E-4399-6C926C150774}"/>
              </a:ext>
            </a:extLst>
          </p:cNvPr>
          <p:cNvSpPr/>
          <p:nvPr/>
        </p:nvSpPr>
        <p:spPr bwMode="auto">
          <a:xfrm>
            <a:off x="8648709" y="2061351"/>
            <a:ext cx="244902" cy="237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0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143E9-3C8C-EE8B-620F-BC7FD8721D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453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D4279-4C38-3FC8-2DE1-803840F925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09FC45-69DE-664B-5E8C-843526EFBDA8}"/>
              </a:ext>
            </a:extLst>
          </p:cNvPr>
          <p:cNvSpPr/>
          <p:nvPr/>
        </p:nvSpPr>
        <p:spPr bwMode="auto">
          <a:xfrm>
            <a:off x="2148571" y="1609337"/>
            <a:ext cx="2333333" cy="343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25EDE-F74F-9A67-E264-10CE6D9A2713}"/>
              </a:ext>
            </a:extLst>
          </p:cNvPr>
          <p:cNvSpPr/>
          <p:nvPr/>
        </p:nvSpPr>
        <p:spPr bwMode="auto">
          <a:xfrm>
            <a:off x="5900952" y="1609337"/>
            <a:ext cx="2171428" cy="35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65A2CF-C826-4482-F44A-716FD6E209D7}"/>
              </a:ext>
            </a:extLst>
          </p:cNvPr>
          <p:cNvSpPr/>
          <p:nvPr/>
        </p:nvSpPr>
        <p:spPr bwMode="auto">
          <a:xfrm>
            <a:off x="2120000" y="2276333"/>
            <a:ext cx="2123809" cy="35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B328D3-D887-4251-59D6-57D0A24A5DAF}"/>
              </a:ext>
            </a:extLst>
          </p:cNvPr>
          <p:cNvSpPr/>
          <p:nvPr/>
        </p:nvSpPr>
        <p:spPr bwMode="auto">
          <a:xfrm>
            <a:off x="5681904" y="2276333"/>
            <a:ext cx="1266666" cy="343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3BD8C3-BF10-BFA1-4B4D-A6B9CE501CCD}"/>
              </a:ext>
            </a:extLst>
          </p:cNvPr>
          <p:cNvSpPr/>
          <p:nvPr/>
        </p:nvSpPr>
        <p:spPr bwMode="auto">
          <a:xfrm>
            <a:off x="4624761" y="2952857"/>
            <a:ext cx="809523" cy="33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14B124-72B6-32DD-6BEA-AD9A6FF0A06E}"/>
              </a:ext>
            </a:extLst>
          </p:cNvPr>
          <p:cNvSpPr/>
          <p:nvPr/>
        </p:nvSpPr>
        <p:spPr bwMode="auto">
          <a:xfrm>
            <a:off x="10329523" y="2981443"/>
            <a:ext cx="342857" cy="266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886F2C-9DEC-B018-B272-74DA5B94F522}"/>
              </a:ext>
            </a:extLst>
          </p:cNvPr>
          <p:cNvSpPr/>
          <p:nvPr/>
        </p:nvSpPr>
        <p:spPr bwMode="auto">
          <a:xfrm>
            <a:off x="1329523" y="3610325"/>
            <a:ext cx="361904" cy="343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D9B433-51B4-C109-788D-F825063FF92B}"/>
              </a:ext>
            </a:extLst>
          </p:cNvPr>
          <p:cNvSpPr/>
          <p:nvPr/>
        </p:nvSpPr>
        <p:spPr bwMode="auto">
          <a:xfrm>
            <a:off x="6539047" y="3610325"/>
            <a:ext cx="780953" cy="343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AE93E2-D73F-3CCB-51FF-6562B9EFC66D}"/>
              </a:ext>
            </a:extLst>
          </p:cNvPr>
          <p:cNvSpPr/>
          <p:nvPr/>
        </p:nvSpPr>
        <p:spPr bwMode="auto">
          <a:xfrm>
            <a:off x="5120000" y="4258264"/>
            <a:ext cx="1219047" cy="38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8F9365-5467-0975-B49C-36AA3177446B}"/>
              </a:ext>
            </a:extLst>
          </p:cNvPr>
          <p:cNvSpPr/>
          <p:nvPr/>
        </p:nvSpPr>
        <p:spPr bwMode="auto">
          <a:xfrm>
            <a:off x="7367619" y="4267792"/>
            <a:ext cx="1257142" cy="38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D0C143E9-3C8C-EE8B-620F-BC7FD8721D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t="23870" r="29554"/>
          <a:stretch/>
        </p:blipFill>
        <p:spPr>
          <a:xfrm>
            <a:off x="7464152" y="4725144"/>
            <a:ext cx="1818233" cy="201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435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377C3-BD15-5C2A-1609-C075687A40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E3B28D-80E6-C2E5-1A3C-3BA1D08C50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25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C57B429-6348-28A4-D757-6D2DE4C4D7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33"/>
          <a:stretch/>
        </p:blipFill>
        <p:spPr>
          <a:xfrm>
            <a:off x="4007768" y="4062056"/>
            <a:ext cx="3888432" cy="263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083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F8128-1D39-4258-1074-549FEF724F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E6D2C9-4A35-75D1-9CAC-0EAA854250DA}"/>
              </a:ext>
            </a:extLst>
          </p:cNvPr>
          <p:cNvSpPr/>
          <p:nvPr/>
        </p:nvSpPr>
        <p:spPr bwMode="auto">
          <a:xfrm>
            <a:off x="5224761" y="990271"/>
            <a:ext cx="1238095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CB0B9F-D0C6-FBC3-A5C2-38C6A1D01062}"/>
              </a:ext>
            </a:extLst>
          </p:cNvPr>
          <p:cNvSpPr/>
          <p:nvPr/>
        </p:nvSpPr>
        <p:spPr bwMode="auto">
          <a:xfrm>
            <a:off x="7558095" y="990271"/>
            <a:ext cx="1257142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99A53A-3D45-3811-D4AC-769D200AFEC0}"/>
              </a:ext>
            </a:extLst>
          </p:cNvPr>
          <p:cNvSpPr/>
          <p:nvPr/>
        </p:nvSpPr>
        <p:spPr bwMode="auto">
          <a:xfrm>
            <a:off x="3805714" y="1658453"/>
            <a:ext cx="1228571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CA9F15-895B-1750-9637-57699CE28764}"/>
              </a:ext>
            </a:extLst>
          </p:cNvPr>
          <p:cNvSpPr/>
          <p:nvPr/>
        </p:nvSpPr>
        <p:spPr bwMode="auto">
          <a:xfrm>
            <a:off x="6072380" y="1658453"/>
            <a:ext cx="1219047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6B465C-5C5D-8CDD-3CA0-AFBE76C78FB4}"/>
              </a:ext>
            </a:extLst>
          </p:cNvPr>
          <p:cNvSpPr/>
          <p:nvPr/>
        </p:nvSpPr>
        <p:spPr bwMode="auto">
          <a:xfrm>
            <a:off x="6729523" y="2364817"/>
            <a:ext cx="342858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DAB8B5-28CF-F762-BAA8-E5C55F655D83}"/>
              </a:ext>
            </a:extLst>
          </p:cNvPr>
          <p:cNvSpPr/>
          <p:nvPr/>
        </p:nvSpPr>
        <p:spPr bwMode="auto">
          <a:xfrm>
            <a:off x="6462857" y="3032999"/>
            <a:ext cx="1190476" cy="32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0C143E9-3C8C-EE8B-620F-BC7FD8721D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t="23870" r="29554"/>
          <a:stretch/>
        </p:blipFill>
        <p:spPr>
          <a:xfrm>
            <a:off x="4707954" y="3653454"/>
            <a:ext cx="2728852" cy="302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535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A5D8D-FD79-CAB2-2F64-9BE4F2F7E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083840-9002-22D1-5ED6-299BA99AA9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356992"/>
            <a:ext cx="10800000" cy="5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286EBCB-8B1A-F535-52CC-48F70E6B79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2999656" y="3707070"/>
            <a:ext cx="6757052" cy="315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594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89AD6-5D44-D016-3EF1-8FB8FF9B48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CC1F52-D729-4ED6-C713-201844209E00}"/>
              </a:ext>
            </a:extLst>
          </p:cNvPr>
          <p:cNvSpPr/>
          <p:nvPr/>
        </p:nvSpPr>
        <p:spPr bwMode="auto">
          <a:xfrm>
            <a:off x="8843809" y="1028036"/>
            <a:ext cx="276190" cy="28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50F69-C395-D5F0-56E8-6A9B5E380D80}"/>
              </a:ext>
            </a:extLst>
          </p:cNvPr>
          <p:cNvSpPr/>
          <p:nvPr/>
        </p:nvSpPr>
        <p:spPr bwMode="auto">
          <a:xfrm>
            <a:off x="8805714" y="3647579"/>
            <a:ext cx="333333" cy="29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286EBCB-8B1A-F535-52CC-48F70E6B79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7680176" y="4707051"/>
            <a:ext cx="4511824" cy="210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775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C20B06-5F25-9524-5A25-8523EB0E44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B4A94-3CEE-E170-8900-B0AE2398C424}"/>
              </a:ext>
            </a:extLst>
          </p:cNvPr>
          <p:cNvSpPr/>
          <p:nvPr/>
        </p:nvSpPr>
        <p:spPr bwMode="auto">
          <a:xfrm>
            <a:off x="8976320" y="1028370"/>
            <a:ext cx="1315107" cy="29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4D1AF9-D813-FA78-14E0-B8D164221ADE}"/>
              </a:ext>
            </a:extLst>
          </p:cNvPr>
          <p:cNvSpPr/>
          <p:nvPr/>
        </p:nvSpPr>
        <p:spPr bwMode="auto">
          <a:xfrm>
            <a:off x="8177142" y="1524527"/>
            <a:ext cx="1847619" cy="467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171F8D-D008-9909-AE74-711D376A2B99}"/>
              </a:ext>
            </a:extLst>
          </p:cNvPr>
          <p:cNvSpPr/>
          <p:nvPr/>
        </p:nvSpPr>
        <p:spPr bwMode="auto">
          <a:xfrm>
            <a:off x="6043809" y="2955748"/>
            <a:ext cx="828571" cy="333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78CC55-1DC9-3352-7DBF-82E8DE345CF7}"/>
              </a:ext>
            </a:extLst>
          </p:cNvPr>
          <p:cNvSpPr/>
          <p:nvPr/>
        </p:nvSpPr>
        <p:spPr bwMode="auto">
          <a:xfrm>
            <a:off x="5796190" y="3642735"/>
            <a:ext cx="333333" cy="29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286EBCB-8B1A-F535-52CC-48F70E6B79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3132225" y="4035389"/>
            <a:ext cx="5927550" cy="276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552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56F28-E8E0-3065-855D-412E8B693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13C03E-7050-28D6-0C1D-9F99153FC2D0}"/>
              </a:ext>
            </a:extLst>
          </p:cNvPr>
          <p:cNvSpPr/>
          <p:nvPr/>
        </p:nvSpPr>
        <p:spPr bwMode="auto">
          <a:xfrm>
            <a:off x="7234285" y="3001019"/>
            <a:ext cx="247619" cy="285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286EBCB-8B1A-F535-52CC-48F70E6B79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3132225" y="3429000"/>
            <a:ext cx="5927550" cy="276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943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4DC99-3041-F2A4-4DBF-A5997B3AEC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206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B71BA-2B15-61B5-BFA2-F2EA6B0990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50D92-02B6-F1D5-F8C5-C0D642DEEEE3}"/>
              </a:ext>
            </a:extLst>
          </p:cNvPr>
          <p:cNvSpPr/>
          <p:nvPr/>
        </p:nvSpPr>
        <p:spPr bwMode="auto">
          <a:xfrm>
            <a:off x="6986666" y="980460"/>
            <a:ext cx="819047" cy="3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79A1F-F646-5CA9-AE91-024E2203F209}"/>
              </a:ext>
            </a:extLst>
          </p:cNvPr>
          <p:cNvSpPr/>
          <p:nvPr/>
        </p:nvSpPr>
        <p:spPr bwMode="auto">
          <a:xfrm>
            <a:off x="9272380" y="1009046"/>
            <a:ext cx="819047" cy="304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7BB299-5C4C-85D4-35F1-20D0EA011753}"/>
              </a:ext>
            </a:extLst>
          </p:cNvPr>
          <p:cNvSpPr/>
          <p:nvPr/>
        </p:nvSpPr>
        <p:spPr bwMode="auto">
          <a:xfrm>
            <a:off x="6224761" y="2333553"/>
            <a:ext cx="590476" cy="28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7720EE-B927-462D-A0B4-FE583D0DEF2A}"/>
              </a:ext>
            </a:extLst>
          </p:cNvPr>
          <p:cNvSpPr/>
          <p:nvPr/>
        </p:nvSpPr>
        <p:spPr bwMode="auto">
          <a:xfrm>
            <a:off x="8434285" y="2971984"/>
            <a:ext cx="333333" cy="32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527D57-9BBE-A647-1415-D06E98AC3FE7}"/>
              </a:ext>
            </a:extLst>
          </p:cNvPr>
          <p:cNvSpPr/>
          <p:nvPr/>
        </p:nvSpPr>
        <p:spPr bwMode="auto">
          <a:xfrm>
            <a:off x="2539047" y="3591358"/>
            <a:ext cx="3904761" cy="3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0D6680-F436-2BB0-E682-0A09DB0813B1}"/>
              </a:ext>
            </a:extLst>
          </p:cNvPr>
          <p:cNvSpPr/>
          <p:nvPr/>
        </p:nvSpPr>
        <p:spPr bwMode="auto">
          <a:xfrm>
            <a:off x="8986666" y="4296491"/>
            <a:ext cx="276190" cy="28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844DC99-3041-F2A4-4DBF-A5997B3AEC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3" t="15425" r="26220"/>
          <a:stretch/>
        </p:blipFill>
        <p:spPr>
          <a:xfrm>
            <a:off x="4871864" y="4721528"/>
            <a:ext cx="2448272" cy="2090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82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03488-2EE7-7824-C239-FEB7139010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DAE180-63C9-29AD-43FD-780FD5B02251}"/>
              </a:ext>
            </a:extLst>
          </p:cNvPr>
          <p:cNvSpPr/>
          <p:nvPr/>
        </p:nvSpPr>
        <p:spPr bwMode="auto">
          <a:xfrm>
            <a:off x="2748571" y="972384"/>
            <a:ext cx="333333" cy="28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44DC99-3041-F2A4-4DBF-A5997B3AEC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3" t="15425" r="26220"/>
          <a:stretch/>
        </p:blipFill>
        <p:spPr>
          <a:xfrm>
            <a:off x="3899756" y="1772816"/>
            <a:ext cx="4392488" cy="375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013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B70FB-C8D8-F613-FD9B-E80E1189E3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8763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2B788-77CF-B068-2DC7-5C1EFEE46BC9}"/>
              </a:ext>
            </a:extLst>
          </p:cNvPr>
          <p:cNvSpPr/>
          <p:nvPr/>
        </p:nvSpPr>
        <p:spPr bwMode="auto">
          <a:xfrm>
            <a:off x="2100952" y="1637670"/>
            <a:ext cx="676190" cy="28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BCC77C-9E83-E3DC-3AD7-490A4A2161DC}"/>
              </a:ext>
            </a:extLst>
          </p:cNvPr>
          <p:cNvSpPr/>
          <p:nvPr/>
        </p:nvSpPr>
        <p:spPr bwMode="auto">
          <a:xfrm>
            <a:off x="1729523" y="3571356"/>
            <a:ext cx="2019047" cy="34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A367C0-D694-E71F-9002-23B008A020E9}"/>
              </a:ext>
            </a:extLst>
          </p:cNvPr>
          <p:cNvSpPr/>
          <p:nvPr/>
        </p:nvSpPr>
        <p:spPr bwMode="auto">
          <a:xfrm>
            <a:off x="9805714" y="3599933"/>
            <a:ext cx="304761" cy="29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844DC99-3041-F2A4-4DBF-A5997B3AEC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3" t="15425" r="26220"/>
          <a:stretch/>
        </p:blipFill>
        <p:spPr>
          <a:xfrm>
            <a:off x="4535824" y="4133939"/>
            <a:ext cx="3168352" cy="2705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363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B9F34-0739-4BE6-64DB-2F5AF6BFF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732D2D-3AB8-FE89-5C66-AB68F661BF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4367808" y="3846125"/>
            <a:ext cx="3888432" cy="300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379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E9618-9BE8-772F-65A2-3E899B4968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A79B04-BBF8-4639-C723-47ACE458A869}"/>
              </a:ext>
            </a:extLst>
          </p:cNvPr>
          <p:cNvSpPr/>
          <p:nvPr/>
        </p:nvSpPr>
        <p:spPr bwMode="auto">
          <a:xfrm>
            <a:off x="10605714" y="952052"/>
            <a:ext cx="295238" cy="295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4FFB9C-3D07-FA31-C99C-8FFBB184CD81}"/>
              </a:ext>
            </a:extLst>
          </p:cNvPr>
          <p:cNvSpPr/>
          <p:nvPr/>
        </p:nvSpPr>
        <p:spPr bwMode="auto">
          <a:xfrm>
            <a:off x="10605714" y="2288017"/>
            <a:ext cx="295238" cy="305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C57B429-6348-28A4-D757-6D2DE4C4D7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33"/>
          <a:stretch/>
        </p:blipFill>
        <p:spPr>
          <a:xfrm>
            <a:off x="8616280" y="3301397"/>
            <a:ext cx="3240360" cy="219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118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1EE23-9352-AB13-F743-424BB26A8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45B32-ED7C-1DF7-C21D-3D24637BE79C}"/>
              </a:ext>
            </a:extLst>
          </p:cNvPr>
          <p:cNvSpPr/>
          <p:nvPr/>
        </p:nvSpPr>
        <p:spPr bwMode="auto">
          <a:xfrm>
            <a:off x="1329523" y="2231960"/>
            <a:ext cx="9371428" cy="34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11FEED-9064-4D67-6987-CAFD18F433FE}"/>
              </a:ext>
            </a:extLst>
          </p:cNvPr>
          <p:cNvSpPr/>
          <p:nvPr/>
        </p:nvSpPr>
        <p:spPr bwMode="auto">
          <a:xfrm>
            <a:off x="1320000" y="2852760"/>
            <a:ext cx="1942857" cy="31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A732D2D-3AB8-FE89-5C66-AB68F661BF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3647728" y="3068960"/>
            <a:ext cx="4752528" cy="3678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200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EEF33-1E2A-5A4B-603E-BA164DDD55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D525FC-2305-F218-69A7-7966C2ECF09D}"/>
              </a:ext>
            </a:extLst>
          </p:cNvPr>
          <p:cNvSpPr/>
          <p:nvPr/>
        </p:nvSpPr>
        <p:spPr bwMode="auto">
          <a:xfrm>
            <a:off x="5729523" y="990214"/>
            <a:ext cx="1180952" cy="34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A2EDD8-B9F2-033A-01E9-D25C6241D086}"/>
              </a:ext>
            </a:extLst>
          </p:cNvPr>
          <p:cNvSpPr/>
          <p:nvPr/>
        </p:nvSpPr>
        <p:spPr bwMode="auto">
          <a:xfrm>
            <a:off x="2100952" y="1658159"/>
            <a:ext cx="771428" cy="33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0BF8D7-5647-EA36-6521-D34530A4D5BD}"/>
              </a:ext>
            </a:extLst>
          </p:cNvPr>
          <p:cNvSpPr/>
          <p:nvPr/>
        </p:nvSpPr>
        <p:spPr bwMode="auto">
          <a:xfrm>
            <a:off x="4567619" y="3070385"/>
            <a:ext cx="238095" cy="21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F65312-7D26-0F05-0F3E-7B9FAF8F96AE}"/>
              </a:ext>
            </a:extLst>
          </p:cNvPr>
          <p:cNvSpPr/>
          <p:nvPr/>
        </p:nvSpPr>
        <p:spPr bwMode="auto">
          <a:xfrm>
            <a:off x="6072380" y="3623825"/>
            <a:ext cx="438095" cy="33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A732D2D-3AB8-FE89-5C66-AB68F661BF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4175784" y="3957797"/>
            <a:ext cx="3814469" cy="2952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92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E8F94-36B0-D6CF-FD9F-4216749D6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49C28F-A9E5-971E-E650-D75CBEB38683}"/>
              </a:ext>
            </a:extLst>
          </p:cNvPr>
          <p:cNvSpPr/>
          <p:nvPr/>
        </p:nvSpPr>
        <p:spPr bwMode="auto">
          <a:xfrm>
            <a:off x="4605714" y="1668360"/>
            <a:ext cx="466666" cy="296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3F4D2-644E-33A8-3903-A8C58078153D}"/>
              </a:ext>
            </a:extLst>
          </p:cNvPr>
          <p:cNvSpPr/>
          <p:nvPr/>
        </p:nvSpPr>
        <p:spPr bwMode="auto">
          <a:xfrm>
            <a:off x="1320000" y="3587822"/>
            <a:ext cx="2304761" cy="34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A732D2D-3AB8-FE89-5C66-AB68F661BF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4107962" y="3645025"/>
            <a:ext cx="4148278" cy="321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59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08B0C-2862-E784-91E0-9AE11A3CF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87202-94D0-F1C0-9366-23D47196628C}"/>
              </a:ext>
            </a:extLst>
          </p:cNvPr>
          <p:cNvSpPr/>
          <p:nvPr/>
        </p:nvSpPr>
        <p:spPr bwMode="auto">
          <a:xfrm>
            <a:off x="10624761" y="4748350"/>
            <a:ext cx="276190" cy="286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13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EB486-A1E2-5610-5A21-60DDC9C2D3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9BE18-2CC2-5569-8F46-0D8DCD7CAFE5}"/>
              </a:ext>
            </a:extLst>
          </p:cNvPr>
          <p:cNvSpPr/>
          <p:nvPr/>
        </p:nvSpPr>
        <p:spPr bwMode="auto">
          <a:xfrm>
            <a:off x="10605714" y="1009623"/>
            <a:ext cx="295238" cy="29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3308B0C-2862-E784-91E0-9AE11A3CFD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5" t="10321" r="22886" b="35031"/>
          <a:stretch/>
        </p:blipFill>
        <p:spPr>
          <a:xfrm>
            <a:off x="3215680" y="2924944"/>
            <a:ext cx="5760640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299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89F72-01EE-C260-1B9C-CD6006BD81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07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63F4AB-7465-07B9-3927-993E58284A3C}"/>
              </a:ext>
            </a:extLst>
          </p:cNvPr>
          <p:cNvSpPr/>
          <p:nvPr/>
        </p:nvSpPr>
        <p:spPr bwMode="auto">
          <a:xfrm>
            <a:off x="10533196" y="5635973"/>
            <a:ext cx="293072" cy="28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35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6D82E-4DBD-3705-C874-E2BEAE70B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EFB150-B20E-C579-89B6-BFB11CAD31B0}"/>
              </a:ext>
            </a:extLst>
          </p:cNvPr>
          <p:cNvSpPr/>
          <p:nvPr/>
        </p:nvSpPr>
        <p:spPr bwMode="auto">
          <a:xfrm>
            <a:off x="10605714" y="951879"/>
            <a:ext cx="295238" cy="304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7B3D0A-51C6-A346-76E6-4197CF377506}"/>
              </a:ext>
            </a:extLst>
          </p:cNvPr>
          <p:cNvSpPr/>
          <p:nvPr/>
        </p:nvSpPr>
        <p:spPr bwMode="auto">
          <a:xfrm>
            <a:off x="10624761" y="2305035"/>
            <a:ext cx="276190" cy="28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B389F72-01EE-C260-1B9C-CD6006BD81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6" t="11193" r="11569" b="33587"/>
          <a:stretch/>
        </p:blipFill>
        <p:spPr>
          <a:xfrm>
            <a:off x="2135560" y="3861048"/>
            <a:ext cx="7488832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200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8A15F-8B6D-5EE1-2707-899D287CC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75FACD-2EE4-BB46-A312-E9265AD096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3251684" y="2694546"/>
            <a:ext cx="5688632" cy="3923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017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E244A-F0F0-F9F1-EC2D-1673D035C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58272-F3F2-9D01-7BBA-2CBA79100515}"/>
              </a:ext>
            </a:extLst>
          </p:cNvPr>
          <p:cNvSpPr/>
          <p:nvPr/>
        </p:nvSpPr>
        <p:spPr bwMode="auto">
          <a:xfrm>
            <a:off x="10624761" y="980621"/>
            <a:ext cx="266666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175FACD-2EE4-BB46-A312-E9265AD096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3251684" y="2694546"/>
            <a:ext cx="5688632" cy="3923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844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40</cp:revision>
  <dcterms:created xsi:type="dcterms:W3CDTF">2015-09-16T06:52:26Z</dcterms:created>
  <dcterms:modified xsi:type="dcterms:W3CDTF">2024-08-19T14:08:56Z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