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2" r:id="rId3"/>
    <p:sldId id="391" r:id="rId4"/>
    <p:sldId id="390" r:id="rId5"/>
    <p:sldId id="389" r:id="rId6"/>
    <p:sldId id="388" r:id="rId7"/>
    <p:sldId id="387" r:id="rId8"/>
    <p:sldId id="386" r:id="rId9"/>
    <p:sldId id="384" r:id="rId10"/>
    <p:sldId id="383" r:id="rId11"/>
    <p:sldId id="382" r:id="rId12"/>
    <p:sldId id="381" r:id="rId13"/>
    <p:sldId id="380" r:id="rId14"/>
    <p:sldId id="379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69" r:id="rId23"/>
    <p:sldId id="368" r:id="rId24"/>
    <p:sldId id="367" r:id="rId25"/>
    <p:sldId id="365" r:id="rId26"/>
    <p:sldId id="364" r:id="rId27"/>
    <p:sldId id="393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38474"/>
            <a:ext cx="11521279" cy="890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79BA9-5184-44ED-AA06-ADC6CF7AA5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51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D6B8C-EA26-98B6-74AC-C72353E26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DF53D-0E15-1A57-CD90-6FB918737F54}"/>
              </a:ext>
            </a:extLst>
          </p:cNvPr>
          <p:cNvSpPr/>
          <p:nvPr/>
        </p:nvSpPr>
        <p:spPr bwMode="auto">
          <a:xfrm>
            <a:off x="10291428" y="971056"/>
            <a:ext cx="409523" cy="38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5C79BA9-5184-44ED-AA06-ADC6CF7AA5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b="32585"/>
          <a:stretch/>
        </p:blipFill>
        <p:spPr>
          <a:xfrm>
            <a:off x="3996068" y="3429000"/>
            <a:ext cx="4199864" cy="3105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106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817814-8A80-12F3-7A46-8A08D02B7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8018FE-247C-75E8-7258-4C8B5AB55E10}"/>
              </a:ext>
            </a:extLst>
          </p:cNvPr>
          <p:cNvSpPr/>
          <p:nvPr/>
        </p:nvSpPr>
        <p:spPr bwMode="auto">
          <a:xfrm>
            <a:off x="10320000" y="1942940"/>
            <a:ext cx="352380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5C79BA9-5184-44ED-AA06-ADC6CF7AA5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b="32585"/>
          <a:stretch/>
        </p:blipFill>
        <p:spPr>
          <a:xfrm>
            <a:off x="4475820" y="4401528"/>
            <a:ext cx="3240360" cy="2395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563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18515-62E1-3E25-4635-1E95AEF4A5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3460B-380B-A225-2E32-63847E67EE95}"/>
              </a:ext>
            </a:extLst>
          </p:cNvPr>
          <p:cNvSpPr/>
          <p:nvPr/>
        </p:nvSpPr>
        <p:spPr bwMode="auto">
          <a:xfrm>
            <a:off x="10329523" y="2152838"/>
            <a:ext cx="371428" cy="37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0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908ADA-4DE4-5C9B-3249-A56A68F3C0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83D423-B8B2-EF28-EDA7-26401388EA20}"/>
              </a:ext>
            </a:extLst>
          </p:cNvPr>
          <p:cNvSpPr/>
          <p:nvPr/>
        </p:nvSpPr>
        <p:spPr bwMode="auto">
          <a:xfrm>
            <a:off x="10320000" y="980653"/>
            <a:ext cx="361905" cy="37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43FD161-6B5A-F541-586E-7D732908F6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653136"/>
            <a:ext cx="10800000" cy="6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294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417DD-9C10-7C37-B153-ADEB5DCD1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772F97-7786-3FDF-A31D-CA855587FBE7}"/>
              </a:ext>
            </a:extLst>
          </p:cNvPr>
          <p:cNvSpPr/>
          <p:nvPr/>
        </p:nvSpPr>
        <p:spPr bwMode="auto">
          <a:xfrm>
            <a:off x="10320000" y="1935424"/>
            <a:ext cx="361905" cy="391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40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E3C3D-E500-50D3-22DC-7A1161D36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005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D55D54-668E-D4D0-9E7F-9BD32B19D9F7}"/>
              </a:ext>
            </a:extLst>
          </p:cNvPr>
          <p:cNvSpPr/>
          <p:nvPr/>
        </p:nvSpPr>
        <p:spPr bwMode="auto">
          <a:xfrm>
            <a:off x="9173330" y="2789587"/>
            <a:ext cx="326739" cy="32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80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FCB65-A9FE-D5C6-FC74-D6F3A5BCFD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000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D1DC6-D50E-75CA-274C-A31F9319A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ECC512-6D99-1587-FD5F-1911E1B8A0E3}"/>
              </a:ext>
            </a:extLst>
          </p:cNvPr>
          <p:cNvSpPr/>
          <p:nvPr/>
        </p:nvSpPr>
        <p:spPr bwMode="auto">
          <a:xfrm>
            <a:off x="10339047" y="1000010"/>
            <a:ext cx="333333" cy="372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DFFCB65-A9FE-D5C6-FC74-D6F3A5BCFD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4"/>
          <a:stretch/>
        </p:blipFill>
        <p:spPr>
          <a:xfrm>
            <a:off x="1919536" y="3429000"/>
            <a:ext cx="9937104" cy="3331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996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6DED4-6704-1B96-8CCC-F5646571A3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A9483-1B42-B471-0159-4022D4C317F1}"/>
              </a:ext>
            </a:extLst>
          </p:cNvPr>
          <p:cNvSpPr/>
          <p:nvPr/>
        </p:nvSpPr>
        <p:spPr bwMode="auto">
          <a:xfrm>
            <a:off x="10291428" y="999528"/>
            <a:ext cx="361904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DFFCB65-A9FE-D5C6-FC74-D6F3A5BCFD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4" r="16216"/>
          <a:stretch/>
        </p:blipFill>
        <p:spPr>
          <a:xfrm>
            <a:off x="7464152" y="2780928"/>
            <a:ext cx="4536504" cy="181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182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0355A-CA9D-C602-795F-0EAFC98165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64C929-FA3E-E568-3B1C-3B0114F21080}"/>
              </a:ext>
            </a:extLst>
          </p:cNvPr>
          <p:cNvSpPr/>
          <p:nvPr/>
        </p:nvSpPr>
        <p:spPr bwMode="auto">
          <a:xfrm>
            <a:off x="3758095" y="4507080"/>
            <a:ext cx="1095238" cy="495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ED57A5-9F4C-49BA-DC06-D4DFE8077A59}"/>
              </a:ext>
            </a:extLst>
          </p:cNvPr>
          <p:cNvSpPr/>
          <p:nvPr/>
        </p:nvSpPr>
        <p:spPr bwMode="auto">
          <a:xfrm>
            <a:off x="7392144" y="4507080"/>
            <a:ext cx="1689761" cy="495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E759A2-5D1C-0668-3CE7-FE1EC51075E7}"/>
              </a:ext>
            </a:extLst>
          </p:cNvPr>
          <p:cNvSpPr/>
          <p:nvPr/>
        </p:nvSpPr>
        <p:spPr bwMode="auto">
          <a:xfrm>
            <a:off x="2920000" y="5460210"/>
            <a:ext cx="990476" cy="4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60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B35F9-D01F-89BE-3786-9CDB6E82A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001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16A643-3F03-68E2-22D7-CDD1B9DAAA8A}"/>
              </a:ext>
            </a:extLst>
          </p:cNvPr>
          <p:cNvSpPr/>
          <p:nvPr/>
        </p:nvSpPr>
        <p:spPr bwMode="auto">
          <a:xfrm>
            <a:off x="8584165" y="4716432"/>
            <a:ext cx="345332" cy="306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74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E750C-8A79-A5F1-D3E3-5E3011D989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5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4028973-6655-A0AF-164D-E6B467232C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94"/>
          <a:stretch/>
        </p:blipFill>
        <p:spPr>
          <a:xfrm>
            <a:off x="3071664" y="1772816"/>
            <a:ext cx="5616624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332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E9464-6651-0A2A-7202-A877516489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7567B-124A-A9B1-9E78-7587184113CC}"/>
              </a:ext>
            </a:extLst>
          </p:cNvPr>
          <p:cNvSpPr/>
          <p:nvPr/>
        </p:nvSpPr>
        <p:spPr bwMode="auto">
          <a:xfrm>
            <a:off x="10320000" y="1047175"/>
            <a:ext cx="323809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028973-6655-A0AF-164D-E6B467232C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94"/>
          <a:stretch/>
        </p:blipFill>
        <p:spPr>
          <a:xfrm>
            <a:off x="3647728" y="3460188"/>
            <a:ext cx="4656520" cy="355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912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74F9E-D00B-518A-1575-E99166189E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FF23F-336C-3E29-15D4-9DE1CEBEEDB8}"/>
              </a:ext>
            </a:extLst>
          </p:cNvPr>
          <p:cNvSpPr/>
          <p:nvPr/>
        </p:nvSpPr>
        <p:spPr bwMode="auto">
          <a:xfrm>
            <a:off x="10291428" y="1924978"/>
            <a:ext cx="371427" cy="372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028973-6655-A0AF-164D-E6B467232C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94"/>
          <a:stretch/>
        </p:blipFill>
        <p:spPr>
          <a:xfrm>
            <a:off x="6384032" y="2076172"/>
            <a:ext cx="3312368" cy="252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248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F770A-512C-5E26-0669-1251C15893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772816"/>
            <a:ext cx="5166720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93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A1E33-607D-39DB-BFBF-F508087D2B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322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10664C-549C-6BC7-C90A-EE9A6BD4CB7D}"/>
              </a:ext>
            </a:extLst>
          </p:cNvPr>
          <p:cNvSpPr/>
          <p:nvPr/>
        </p:nvSpPr>
        <p:spPr bwMode="auto">
          <a:xfrm>
            <a:off x="5448830" y="1008420"/>
            <a:ext cx="2840730" cy="40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369928-271E-8224-2E8C-DF90A7B45FBA}"/>
              </a:ext>
            </a:extLst>
          </p:cNvPr>
          <p:cNvSpPr/>
          <p:nvPr/>
        </p:nvSpPr>
        <p:spPr bwMode="auto">
          <a:xfrm>
            <a:off x="4350299" y="1884754"/>
            <a:ext cx="892555" cy="31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958456-DE75-85DA-87EA-D35F3DF1840B}"/>
              </a:ext>
            </a:extLst>
          </p:cNvPr>
          <p:cNvSpPr/>
          <p:nvPr/>
        </p:nvSpPr>
        <p:spPr bwMode="auto">
          <a:xfrm>
            <a:off x="1930099" y="3560098"/>
            <a:ext cx="892555" cy="360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C765CE-685B-C495-7025-3240A499A2F7}"/>
              </a:ext>
            </a:extLst>
          </p:cNvPr>
          <p:cNvSpPr/>
          <p:nvPr/>
        </p:nvSpPr>
        <p:spPr bwMode="auto">
          <a:xfrm>
            <a:off x="7371258" y="3560098"/>
            <a:ext cx="909719" cy="360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A0650F-271D-6117-017D-9F4BFFC41B4C}"/>
              </a:ext>
            </a:extLst>
          </p:cNvPr>
          <p:cNvSpPr/>
          <p:nvPr/>
        </p:nvSpPr>
        <p:spPr bwMode="auto">
          <a:xfrm>
            <a:off x="7422751" y="4393474"/>
            <a:ext cx="377619" cy="33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588251-45B0-65F6-EEC3-AB27B5B31C5B}"/>
              </a:ext>
            </a:extLst>
          </p:cNvPr>
          <p:cNvSpPr/>
          <p:nvPr/>
        </p:nvSpPr>
        <p:spPr bwMode="auto">
          <a:xfrm>
            <a:off x="6839156" y="6068818"/>
            <a:ext cx="1450403" cy="395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8361" y="3567343"/>
            <a:ext cx="2993639" cy="282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1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5940E-6BEA-0587-6417-5E61E2B60F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68"/>
          <a:stretch/>
        </p:blipFill>
        <p:spPr>
          <a:xfrm>
            <a:off x="720000" y="827999"/>
            <a:ext cx="10800000" cy="252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CD9F14-E47D-A3F5-D7FD-26553DAFA5BB}"/>
              </a:ext>
            </a:extLst>
          </p:cNvPr>
          <p:cNvSpPr/>
          <p:nvPr/>
        </p:nvSpPr>
        <p:spPr bwMode="auto">
          <a:xfrm>
            <a:off x="1472380" y="2878764"/>
            <a:ext cx="676190" cy="39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776" y="2780928"/>
            <a:ext cx="4032448" cy="380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5940E-6BEA-0587-6417-5E61E2B60F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42"/>
          <a:stretch/>
        </p:blipFill>
        <p:spPr>
          <a:xfrm>
            <a:off x="720000" y="764704"/>
            <a:ext cx="10800000" cy="187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637232"/>
            <a:ext cx="4032448" cy="39459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2603588"/>
            <a:ext cx="4354945" cy="410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76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BD167-0147-F4F4-0B6A-77EC16F3E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126A16-554A-E4B4-1652-1CA7B25C497F}"/>
              </a:ext>
            </a:extLst>
          </p:cNvPr>
          <p:cNvSpPr/>
          <p:nvPr/>
        </p:nvSpPr>
        <p:spPr bwMode="auto">
          <a:xfrm>
            <a:off x="4853332" y="1018622"/>
            <a:ext cx="2898851" cy="5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FEA4C9-24CA-26FC-94FA-5E7A215C2D31}"/>
              </a:ext>
            </a:extLst>
          </p:cNvPr>
          <p:cNvSpPr/>
          <p:nvPr/>
        </p:nvSpPr>
        <p:spPr bwMode="auto">
          <a:xfrm>
            <a:off x="9558095" y="2934398"/>
            <a:ext cx="295238" cy="37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1A7822-799A-D156-88A4-EE4D2496FD52}"/>
              </a:ext>
            </a:extLst>
          </p:cNvPr>
          <p:cNvSpPr/>
          <p:nvPr/>
        </p:nvSpPr>
        <p:spPr bwMode="auto">
          <a:xfrm>
            <a:off x="2053333" y="3868457"/>
            <a:ext cx="552380" cy="37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C25690-1A77-C506-A0D2-2F6368936F25}"/>
              </a:ext>
            </a:extLst>
          </p:cNvPr>
          <p:cNvSpPr/>
          <p:nvPr/>
        </p:nvSpPr>
        <p:spPr bwMode="auto">
          <a:xfrm>
            <a:off x="8729523" y="4754861"/>
            <a:ext cx="1352380" cy="419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472399-DF5C-EFC4-9598-B93732EE612F}"/>
              </a:ext>
            </a:extLst>
          </p:cNvPr>
          <p:cNvSpPr/>
          <p:nvPr/>
        </p:nvSpPr>
        <p:spPr bwMode="auto">
          <a:xfrm>
            <a:off x="1834285" y="5679389"/>
            <a:ext cx="1276190" cy="419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16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1CE9D-3C0D-533D-E15B-46713FC680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575BD-CD2F-BA4C-851B-59DCFF7DA85D}"/>
              </a:ext>
            </a:extLst>
          </p:cNvPr>
          <p:cNvSpPr/>
          <p:nvPr/>
        </p:nvSpPr>
        <p:spPr bwMode="auto">
          <a:xfrm>
            <a:off x="4767619" y="2867679"/>
            <a:ext cx="1057142" cy="46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CAFFB5-9050-3CC8-3245-0171A897BF2D}"/>
              </a:ext>
            </a:extLst>
          </p:cNvPr>
          <p:cNvSpPr/>
          <p:nvPr/>
        </p:nvSpPr>
        <p:spPr bwMode="auto">
          <a:xfrm>
            <a:off x="3453333" y="3801739"/>
            <a:ext cx="1076190" cy="495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749D2D-A413-7EF7-A486-38484F74DBCC}"/>
              </a:ext>
            </a:extLst>
          </p:cNvPr>
          <p:cNvSpPr/>
          <p:nvPr/>
        </p:nvSpPr>
        <p:spPr bwMode="auto">
          <a:xfrm>
            <a:off x="6243809" y="3801739"/>
            <a:ext cx="1076190" cy="46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768574-03EB-0BE1-E7A1-E63617D060CA}"/>
              </a:ext>
            </a:extLst>
          </p:cNvPr>
          <p:cNvSpPr/>
          <p:nvPr/>
        </p:nvSpPr>
        <p:spPr bwMode="auto">
          <a:xfrm>
            <a:off x="1559496" y="5661248"/>
            <a:ext cx="123669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66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E78C6-F421-1AB6-C425-53CE44EBC1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193609-08C3-6A05-A6A7-F6527A17D5FB}"/>
              </a:ext>
            </a:extLst>
          </p:cNvPr>
          <p:cNvSpPr/>
          <p:nvPr/>
        </p:nvSpPr>
        <p:spPr bwMode="auto">
          <a:xfrm>
            <a:off x="4205714" y="999820"/>
            <a:ext cx="1038095" cy="467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439D7C-B9E6-F1F9-AFB7-FB6933E7F5B9}"/>
              </a:ext>
            </a:extLst>
          </p:cNvPr>
          <p:cNvSpPr/>
          <p:nvPr/>
        </p:nvSpPr>
        <p:spPr bwMode="auto">
          <a:xfrm>
            <a:off x="6139047" y="2908952"/>
            <a:ext cx="361904" cy="37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A79DCD-6EAA-87FD-0D28-3575E6549524}"/>
              </a:ext>
            </a:extLst>
          </p:cNvPr>
          <p:cNvSpPr/>
          <p:nvPr/>
        </p:nvSpPr>
        <p:spPr bwMode="auto">
          <a:xfrm>
            <a:off x="8729523" y="2908952"/>
            <a:ext cx="352380" cy="381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E770FA-252C-F332-75D4-5A09936953D8}"/>
              </a:ext>
            </a:extLst>
          </p:cNvPr>
          <p:cNvSpPr/>
          <p:nvPr/>
        </p:nvSpPr>
        <p:spPr bwMode="auto">
          <a:xfrm>
            <a:off x="6005714" y="3806244"/>
            <a:ext cx="1095238" cy="42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921B05-6486-5F04-F52D-7F1995C6F287}"/>
              </a:ext>
            </a:extLst>
          </p:cNvPr>
          <p:cNvSpPr/>
          <p:nvPr/>
        </p:nvSpPr>
        <p:spPr bwMode="auto">
          <a:xfrm>
            <a:off x="8662857" y="3806244"/>
            <a:ext cx="1066666" cy="42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47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18715-0637-4D66-AD78-30A10ECF93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4134D2-39DF-B300-8A5E-5EB7814D01FC}"/>
              </a:ext>
            </a:extLst>
          </p:cNvPr>
          <p:cNvSpPr/>
          <p:nvPr/>
        </p:nvSpPr>
        <p:spPr bwMode="auto">
          <a:xfrm>
            <a:off x="10177142" y="980700"/>
            <a:ext cx="1085715" cy="49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F148FA-407B-7586-5655-5047F3ED6B5F}"/>
              </a:ext>
            </a:extLst>
          </p:cNvPr>
          <p:cNvSpPr/>
          <p:nvPr/>
        </p:nvSpPr>
        <p:spPr bwMode="auto">
          <a:xfrm>
            <a:off x="1281904" y="1915994"/>
            <a:ext cx="495238" cy="4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88F5B0-90A0-EA45-FD27-2586CA276A83}"/>
              </a:ext>
            </a:extLst>
          </p:cNvPr>
          <p:cNvSpPr/>
          <p:nvPr/>
        </p:nvSpPr>
        <p:spPr bwMode="auto">
          <a:xfrm>
            <a:off x="7443809" y="1915995"/>
            <a:ext cx="2180583" cy="4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79E5F4-C688-0F88-9261-DC42B4A4C43A}"/>
              </a:ext>
            </a:extLst>
          </p:cNvPr>
          <p:cNvSpPr/>
          <p:nvPr/>
        </p:nvSpPr>
        <p:spPr bwMode="auto">
          <a:xfrm>
            <a:off x="4329523" y="2841744"/>
            <a:ext cx="1514285" cy="486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10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736C4-D807-FCAA-7B77-E0F32969BC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A868DF-C835-139F-6932-1E99D8F33492}"/>
              </a:ext>
            </a:extLst>
          </p:cNvPr>
          <p:cNvSpPr/>
          <p:nvPr/>
        </p:nvSpPr>
        <p:spPr bwMode="auto">
          <a:xfrm>
            <a:off x="6643809" y="2819077"/>
            <a:ext cx="2723809" cy="495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01118E-8329-81FF-7907-047903DD203A}"/>
              </a:ext>
            </a:extLst>
          </p:cNvPr>
          <p:cNvSpPr/>
          <p:nvPr/>
        </p:nvSpPr>
        <p:spPr bwMode="auto">
          <a:xfrm>
            <a:off x="2329523" y="3752692"/>
            <a:ext cx="1580952" cy="485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4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8007A-F923-E9DC-8DD7-6755605CC7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9408448" cy="306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77F1FA-2253-BA80-FC00-48B9E5C08498}"/>
              </a:ext>
            </a:extLst>
          </p:cNvPr>
          <p:cNvSpPr/>
          <p:nvPr/>
        </p:nvSpPr>
        <p:spPr bwMode="auto">
          <a:xfrm flipH="1" flipV="1">
            <a:off x="8976320" y="2996952"/>
            <a:ext cx="504056" cy="674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0198487-CD4A-12DD-D1E8-473123C6CC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71570"/>
            <a:ext cx="9408448" cy="299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933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EF300-85B7-B529-43EC-979CC86488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EF5D99-DE80-FA9B-6764-62928C3CA129}"/>
              </a:ext>
            </a:extLst>
          </p:cNvPr>
          <p:cNvSpPr/>
          <p:nvPr/>
        </p:nvSpPr>
        <p:spPr bwMode="auto">
          <a:xfrm>
            <a:off x="10320000" y="1028077"/>
            <a:ext cx="361905" cy="371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5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2024-08-20T06:39:44Z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