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68" r:id="rId4"/>
    <p:sldId id="369" r:id="rId5"/>
    <p:sldId id="370" r:id="rId6"/>
    <p:sldId id="371" r:id="rId7"/>
    <p:sldId id="372" r:id="rId8"/>
    <p:sldId id="367" r:id="rId9"/>
    <p:sldId id="366" r:id="rId10"/>
    <p:sldId id="364" r:id="rId11"/>
    <p:sldId id="363" r:id="rId12"/>
    <p:sldId id="362" r:id="rId13"/>
    <p:sldId id="361" r:id="rId14"/>
    <p:sldId id="359" r:id="rId15"/>
    <p:sldId id="358" r:id="rId16"/>
    <p:sldId id="357" r:id="rId17"/>
    <p:sldId id="356" r:id="rId18"/>
    <p:sldId id="354" r:id="rId19"/>
    <p:sldId id="353" r:id="rId20"/>
    <p:sldId id="352" r:id="rId21"/>
    <p:sldId id="351" r:id="rId22"/>
    <p:sldId id="349" r:id="rId23"/>
    <p:sldId id="348" r:id="rId24"/>
    <p:sldId id="347" r:id="rId25"/>
    <p:sldId id="345" r:id="rId26"/>
    <p:sldId id="344" r:id="rId27"/>
    <p:sldId id="343" r:id="rId28"/>
    <p:sldId id="342" r:id="rId29"/>
    <p:sldId id="340" r:id="rId30"/>
    <p:sldId id="339" r:id="rId31"/>
    <p:sldId id="337" r:id="rId32"/>
    <p:sldId id="336" r:id="rId33"/>
    <p:sldId id="335" r:id="rId34"/>
    <p:sldId id="333" r:id="rId35"/>
    <p:sldId id="332" r:id="rId36"/>
    <p:sldId id="330" r:id="rId37"/>
    <p:sldId id="329" r:id="rId38"/>
    <p:sldId id="373" r:id="rId39"/>
    <p:sldId id="327" r:id="rId40"/>
    <p:sldId id="326" r:id="rId41"/>
    <p:sldId id="325" r:id="rId42"/>
  </p:sldIdLst>
  <p:sldSz cx="12192000" cy="6858000"/>
  <p:notesSz cx="6858000" cy="9144000"/>
  <p:custDataLst>
    <p:tags r:id="rId4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568" autoAdjust="0"/>
    <p:restoredTop sz="94660"/>
  </p:normalViewPr>
  <p:slideViewPr>
    <p:cSldViewPr showGuides="1">
      <p:cViewPr varScale="1">
        <p:scale>
          <a:sx n="102" d="100"/>
          <a:sy n="102" d="100"/>
        </p:scale>
        <p:origin x="80" y="1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gs" Target="tags/tag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5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4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D3CC44A7-1492-717B-F78C-98B4CE15191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09787" y="3095578"/>
            <a:ext cx="3772426" cy="66684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289B5BB-198C-0E49-60E0-9369B18F01C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371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66EA25C-9AD0-CA4C-D349-0CA57F2463A3}"/>
              </a:ext>
            </a:extLst>
          </p:cNvPr>
          <p:cNvSpPr/>
          <p:nvPr/>
        </p:nvSpPr>
        <p:spPr bwMode="white">
          <a:xfrm>
            <a:off x="10158095" y="1075963"/>
            <a:ext cx="371427" cy="362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F01374DD-F930-FDC4-E0D0-FE35EEA1AF0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3752" y="3425669"/>
            <a:ext cx="6088775" cy="29892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496094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09706CB-8370-F0DC-5682-01681574FED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371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B7E650E-701B-E20E-93DC-DF1D42F32E17}"/>
              </a:ext>
            </a:extLst>
          </p:cNvPr>
          <p:cNvSpPr/>
          <p:nvPr/>
        </p:nvSpPr>
        <p:spPr bwMode="white">
          <a:xfrm>
            <a:off x="10186666" y="1152260"/>
            <a:ext cx="352380" cy="381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EA68BBBC-FCDE-24F4-5804-83D5806C570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7728" y="3356992"/>
            <a:ext cx="6088775" cy="29892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462797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8D83A21-E81D-12CB-494B-09626F48B17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190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90117189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1367EEA-3113-740F-B4D8-F4A98FD6AB1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6902"/>
          <a:stretch/>
        </p:blipFill>
        <p:spPr>
          <a:xfrm>
            <a:off x="720000" y="827999"/>
            <a:ext cx="9219235" cy="25289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1EB509D-AD9D-F1DB-C652-314EEC43B93B}"/>
              </a:ext>
            </a:extLst>
          </p:cNvPr>
          <p:cNvSpPr/>
          <p:nvPr/>
        </p:nvSpPr>
        <p:spPr bwMode="white">
          <a:xfrm>
            <a:off x="8817317" y="2716176"/>
            <a:ext cx="276414" cy="309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CA54E2C2-B234-4E14-F228-E933C83A26B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5387770"/>
            <a:ext cx="8064896" cy="15099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4437C4A5-18DB-496B-D953-F698382A79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79576" y="3212976"/>
            <a:ext cx="4781660" cy="21021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1760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09AE824-5B3B-FAB5-40FE-474B2D8ADD8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202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D212C6F-B6A3-3FC4-551F-1891A8B472AD}"/>
              </a:ext>
            </a:extLst>
          </p:cNvPr>
          <p:cNvSpPr/>
          <p:nvPr/>
        </p:nvSpPr>
        <p:spPr bwMode="white">
          <a:xfrm>
            <a:off x="10320000" y="4229028"/>
            <a:ext cx="361905" cy="371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6580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A0EEFD2-E657-5491-FAA9-5A493F1BB26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692696"/>
            <a:ext cx="911313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07171233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071D667-E3E9-CD9C-AFD9-3F60C940532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77301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60151020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F6B6B48-2CD6-B8E2-DF59-1F55690FBD6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650300"/>
            <a:ext cx="8688368" cy="42612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E299027F-7FA7-5EAA-AEBA-6F8A808233D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7808" y="4005064"/>
            <a:ext cx="4935952" cy="29789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80538496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CD7D2E1-3D73-0198-E7E2-FDCFCF958E1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908720"/>
            <a:ext cx="9048408" cy="42981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8836D5F-95C3-7694-8B1B-A52B87AF4C0C}"/>
              </a:ext>
            </a:extLst>
          </p:cNvPr>
          <p:cNvSpPr/>
          <p:nvPr/>
        </p:nvSpPr>
        <p:spPr bwMode="white">
          <a:xfrm>
            <a:off x="8328248" y="1017323"/>
            <a:ext cx="648072" cy="600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2F1E3093-95E4-B229-DE03-3CB8B87C9E1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6200" y="2204864"/>
            <a:ext cx="5651827" cy="34110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293884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16B7B96-C9BA-471C-EAF8-04A15B65F82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620688"/>
            <a:ext cx="10800000" cy="41839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F07B1F7-0244-AC66-1EF7-35128F93FAFA}"/>
              </a:ext>
            </a:extLst>
          </p:cNvPr>
          <p:cNvSpPr/>
          <p:nvPr/>
        </p:nvSpPr>
        <p:spPr bwMode="white">
          <a:xfrm>
            <a:off x="10124571" y="2012152"/>
            <a:ext cx="419048" cy="371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6FD74044-D166-AD24-30E2-48D543FEABC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7808" y="4653136"/>
            <a:ext cx="4104456" cy="24771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0256673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7FB3B9A2-8BEC-E361-5174-20A508F89D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908720"/>
            <a:ext cx="10248106" cy="5353203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26F78A4B-683F-F799-2D33-F62742BEE85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3156663"/>
            <a:ext cx="292560" cy="2792617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47CAAAB-6F1C-E3C4-06A1-0076C522201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811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25130896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361A0D5-8396-67FA-519E-94C0A60816F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275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CFAB25D3-2047-AE35-5C03-5A535D0456C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3992" y="3717032"/>
            <a:ext cx="6770792" cy="30397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05948250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46FAEAA-A7E0-D43B-AEB4-B998A7320A5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9551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34B1F3F-B9E3-514C-8C3C-101C140B715D}"/>
              </a:ext>
            </a:extLst>
          </p:cNvPr>
          <p:cNvSpPr/>
          <p:nvPr/>
        </p:nvSpPr>
        <p:spPr bwMode="white">
          <a:xfrm>
            <a:off x="10205714" y="1037815"/>
            <a:ext cx="323809" cy="362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842A5262-27D9-23F9-7C13-0D6F2232BB5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8731" y="2802125"/>
            <a:ext cx="6770792" cy="30397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92257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AD371E-4660-7F4C-5AA5-96C4C9FE5B8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623080"/>
            <a:ext cx="9390687" cy="36719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862E8AA-1444-0481-DAF0-D7573F94C751}"/>
              </a:ext>
            </a:extLst>
          </p:cNvPr>
          <p:cNvSpPr/>
          <p:nvPr/>
        </p:nvSpPr>
        <p:spPr bwMode="white">
          <a:xfrm>
            <a:off x="8832304" y="1700808"/>
            <a:ext cx="648072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16260C01-7C92-7C1B-55B5-58AAB5654AD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9776" y="4176701"/>
            <a:ext cx="5964513" cy="26777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572774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3F0433C-2F86-D289-E361-245F4B2B713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153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E0C763A-30E1-B164-6002-384D44E62F05}"/>
              </a:ext>
            </a:extLst>
          </p:cNvPr>
          <p:cNvSpPr/>
          <p:nvPr/>
        </p:nvSpPr>
        <p:spPr bwMode="white">
          <a:xfrm>
            <a:off x="10186666" y="3166172"/>
            <a:ext cx="361904" cy="372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4F533C48-DF06-A5A6-343F-C0FB752993E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300" y="3068960"/>
            <a:ext cx="7464232" cy="33101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71819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41C359B-B75F-66E5-D68A-0B4F4620547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1295960"/>
            <a:ext cx="10800000" cy="42660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60945929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38E650-BFC1-6A05-F8B8-1CBDFB43577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762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1452450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1C9CB4-6789-1942-A47F-F8DFF1F1037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185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35623984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0A1E5C3-D1FE-B949-5E14-AABA7ABBB0E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692696"/>
            <a:ext cx="9073008" cy="35972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9E8F7FF5-CA78-CD91-0B5D-C32155A5A27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7172" y="3573016"/>
            <a:ext cx="4255799" cy="2684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7492957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9F126CD-086F-75E3-7C0B-431C2BE408A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1013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B1A802A-7EAF-FE3F-D88F-DCEEF79AD620}"/>
              </a:ext>
            </a:extLst>
          </p:cNvPr>
          <p:cNvSpPr/>
          <p:nvPr/>
        </p:nvSpPr>
        <p:spPr bwMode="white">
          <a:xfrm>
            <a:off x="10291428" y="1219608"/>
            <a:ext cx="371427" cy="372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1DFBFE5A-4E95-FB5D-A802-B659AE7EB1B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7728" y="3212976"/>
            <a:ext cx="4795281" cy="30243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022697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1437327A-F121-0507-B52E-E61CD28A3F9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94157"/>
            <a:ext cx="10632504" cy="42696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708199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05EC9B1-3937-EA63-EFAD-F05B99FB82E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008" y="627704"/>
            <a:ext cx="9289032" cy="18005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E97C987-CC16-6819-D12C-0B8FB3EFEFB4}"/>
              </a:ext>
            </a:extLst>
          </p:cNvPr>
          <p:cNvSpPr/>
          <p:nvPr/>
        </p:nvSpPr>
        <p:spPr bwMode="white">
          <a:xfrm>
            <a:off x="8832304" y="1844824"/>
            <a:ext cx="720080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C93355E6-199B-1091-328D-4532E55FA54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2505351"/>
            <a:ext cx="9289032" cy="16883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66B65D6A-4B11-A87B-1813-BB43DE623A2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3800" y="4077072"/>
            <a:ext cx="4124400" cy="26012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232346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D161065-49F3-C225-2156-847588FE2F7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620688"/>
            <a:ext cx="10800000" cy="42777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DF2C507-B1EE-8BA3-B187-32272C0229E3}"/>
              </a:ext>
            </a:extLst>
          </p:cNvPr>
          <p:cNvSpPr/>
          <p:nvPr/>
        </p:nvSpPr>
        <p:spPr bwMode="white">
          <a:xfrm>
            <a:off x="10134095" y="2030732"/>
            <a:ext cx="352380" cy="381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58A850C9-78E7-C525-1FCD-B5EAE4EBD60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3752" y="4581128"/>
            <a:ext cx="3692352" cy="23287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563732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8200856-0FD3-EF10-FB5B-AC05EF92BCB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56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30206571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AAA4892-E72C-74B2-5730-24E5A75FDB1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764704"/>
            <a:ext cx="9192424" cy="43465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966581B9-D1D8-10D2-6262-5EFAA486F07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3088" y="4077072"/>
            <a:ext cx="6912768" cy="26079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48196974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662CD7C-0577-AA02-7DA2-57118054F36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63580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19500D-6F42-A874-66CC-14DB3885654A}"/>
              </a:ext>
            </a:extLst>
          </p:cNvPr>
          <p:cNvSpPr/>
          <p:nvPr/>
        </p:nvSpPr>
        <p:spPr bwMode="white">
          <a:xfrm>
            <a:off x="9115212" y="2010103"/>
            <a:ext cx="365378" cy="331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72269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2A5B792-43E2-7403-1736-FDF4A0F6F11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484" y="692696"/>
            <a:ext cx="8968750" cy="51435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EA2C10B-C99D-49F2-704C-8E3D1BA39D08}"/>
              </a:ext>
            </a:extLst>
          </p:cNvPr>
          <p:cNvSpPr/>
          <p:nvPr/>
        </p:nvSpPr>
        <p:spPr bwMode="white">
          <a:xfrm>
            <a:off x="8472264" y="2674486"/>
            <a:ext cx="720080" cy="644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BED9091A-75DD-46EF-017B-E027F01CC2D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04142" y="3861048"/>
            <a:ext cx="5569216" cy="2101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998BA19E-456C-11B4-CE22-EB00E8065893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5969172"/>
            <a:ext cx="9466667" cy="8618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733578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244388E-DB92-305F-D0D2-4E134F21F48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969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46826822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B2314F1-8F4A-63C9-DDF0-1BF6A77F884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176"/>
          <a:stretch/>
        </p:blipFill>
        <p:spPr>
          <a:xfrm>
            <a:off x="719999" y="827999"/>
            <a:ext cx="10971051" cy="42571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02864068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B2314F1-8F4A-63C9-DDF0-1BF6A77F884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596"/>
          <a:stretch/>
        </p:blipFill>
        <p:spPr>
          <a:xfrm>
            <a:off x="623392" y="908720"/>
            <a:ext cx="10383311" cy="30243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44FEAC35-1D4A-2916-F5DF-13F6424E46B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544" y="3789040"/>
            <a:ext cx="8064896" cy="27652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239955507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B4FA5BB-8CA7-6FF0-55B3-4BBA4F4E486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15529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4EB2A29-84B1-9849-2659-56201518B8D7}"/>
              </a:ext>
            </a:extLst>
          </p:cNvPr>
          <p:cNvSpPr/>
          <p:nvPr/>
        </p:nvSpPr>
        <p:spPr bwMode="white">
          <a:xfrm>
            <a:off x="9720061" y="2109104"/>
            <a:ext cx="349256" cy="358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09081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A40B5AF0-8258-3E99-EE71-1975ED557C8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055025"/>
            <a:ext cx="10161174" cy="5821947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4132FEBE-9467-D876-513D-A65BF97B243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980728"/>
            <a:ext cx="292560" cy="27926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2103415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21FA935-5791-4AAF-089F-B2DBF77B52E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2164" y="549393"/>
            <a:ext cx="9542857" cy="37624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56C6133-5690-409C-A781-5CD9825CE46E}"/>
              </a:ext>
            </a:extLst>
          </p:cNvPr>
          <p:cNvSpPr/>
          <p:nvPr/>
        </p:nvSpPr>
        <p:spPr bwMode="white">
          <a:xfrm>
            <a:off x="9264352" y="1757804"/>
            <a:ext cx="576064" cy="5190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0F27A281-4F11-D030-739A-5B1DD9FC304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536" y="4092725"/>
            <a:ext cx="8064896" cy="27652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20130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B92B5F6-FD27-A239-9B16-4CAA31B9C87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548680"/>
            <a:ext cx="10800000" cy="42343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B584B42-B594-330C-94E3-3FC6BDB65E73}"/>
              </a:ext>
            </a:extLst>
          </p:cNvPr>
          <p:cNvSpPr/>
          <p:nvPr/>
        </p:nvSpPr>
        <p:spPr bwMode="white">
          <a:xfrm>
            <a:off x="10267428" y="1921986"/>
            <a:ext cx="352380" cy="391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F4587714-6521-0999-C1DA-3A6DE15E837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7568" y="4365104"/>
            <a:ext cx="7488832" cy="25677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5490858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6E8D5A30-75AE-C83B-3245-2A429F18C4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980728"/>
            <a:ext cx="11424592" cy="460712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3729AD2A-7F28-C6E8-C974-2B4E9071BD6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1901" y="2785721"/>
            <a:ext cx="258966" cy="2802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04872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A8CC0D5E-20C7-D09B-7A9C-1E4BE666C5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052736"/>
            <a:ext cx="11640616" cy="4926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5838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28FE055D-346B-E399-3FE4-5680E2FE444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959796"/>
            <a:ext cx="8428294" cy="5898204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FB935DBA-6208-ABEC-372E-649EE52A6BB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1097226"/>
            <a:ext cx="258966" cy="2802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797083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1F08C05-2C77-F917-A378-1FC509B0BBA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19334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67926902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F770AEC-FA8B-3DA3-DBD9-AE99EFFCEDD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622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F0356B7A-A724-0332-48DA-DF0A7F48369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9776" y="2924944"/>
            <a:ext cx="6088775" cy="29892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56240963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41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43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63</cp:revision>
  <dcterms:created xsi:type="dcterms:W3CDTF">2015-09-16T06:44:00Z</dcterms:created>
  <dcterms:modified xsi:type="dcterms:W3CDTF">2024-08-29T16:31:48Z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