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CBC693-8FBF-490B-785E-D700F9B27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736" y="2999658"/>
            <a:ext cx="10848528" cy="8586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327EE-E447-9EC5-0BE4-6BC718A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E45AB0-C2CA-8811-C964-C2D4C439B817}"/>
              </a:ext>
            </a:extLst>
          </p:cNvPr>
          <p:cNvSpPr/>
          <p:nvPr/>
        </p:nvSpPr>
        <p:spPr bwMode="white">
          <a:xfrm>
            <a:off x="10386666" y="1877914"/>
            <a:ext cx="361904" cy="39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95F636-C213-8E58-A112-A36A4B7757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3406222"/>
            <a:ext cx="10800000" cy="2660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9D4CB9-6A75-F6DC-AF89-DBBF57CAD908}"/>
              </a:ext>
            </a:extLst>
          </p:cNvPr>
          <p:cNvSpPr/>
          <p:nvPr/>
        </p:nvSpPr>
        <p:spPr bwMode="white">
          <a:xfrm>
            <a:off x="10357714" y="4550333"/>
            <a:ext cx="333333" cy="38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70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6560B-D92C-3A79-A9D0-0993593603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9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6200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1546C-3B8D-0AAD-E19E-753F6C5B3D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1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5325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9DB4A-E83E-3EF9-BEA9-7A05CC95B7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672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A1FDE-E3FA-C781-7A6D-948D7BE76DC6}"/>
              </a:ext>
            </a:extLst>
          </p:cNvPr>
          <p:cNvSpPr/>
          <p:nvPr/>
        </p:nvSpPr>
        <p:spPr bwMode="white">
          <a:xfrm>
            <a:off x="9210449" y="953383"/>
            <a:ext cx="292197" cy="33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23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F347F-0D94-E00B-B828-CC9603ACBB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EC590-C4BC-3039-4B82-FB64C8C753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9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5683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4FF5A-334B-B429-995B-AD40FEAC4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3031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92190-F89B-0C01-7766-211FA03068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3233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20000-5C3B-7C37-25D2-C61E9B3BF9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11A44A-2F5E-573F-06A3-1CD624EF7360}"/>
              </a:ext>
            </a:extLst>
          </p:cNvPr>
          <p:cNvSpPr/>
          <p:nvPr/>
        </p:nvSpPr>
        <p:spPr bwMode="white">
          <a:xfrm>
            <a:off x="10081904" y="1878379"/>
            <a:ext cx="323809" cy="36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67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76326-1EE3-E1FB-088F-68F280C06C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8976400" cy="4340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8DD63-1934-7A30-87E8-B29585781B46}"/>
              </a:ext>
            </a:extLst>
          </p:cNvPr>
          <p:cNvSpPr/>
          <p:nvPr/>
        </p:nvSpPr>
        <p:spPr bwMode="white">
          <a:xfrm>
            <a:off x="8616280" y="162880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35DA40C-08E2-4B4A-71B3-14F9C168D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4176" y="5083479"/>
            <a:ext cx="5472608" cy="161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12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D70C7-A8E4-AD8D-FA94-A5702BC7A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DDF1587-C1CF-1C37-6917-34E6DB5B7A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6" y="2780928"/>
            <a:ext cx="10800000" cy="3554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8512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5BF78-4E15-44AA-C8ED-E70231BDBF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75579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2024-08-29T13:59:44Z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