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72" r:id="rId4"/>
    <p:sldId id="371" r:id="rId5"/>
    <p:sldId id="369" r:id="rId6"/>
    <p:sldId id="368" r:id="rId7"/>
    <p:sldId id="367" r:id="rId8"/>
    <p:sldId id="366" r:id="rId9"/>
    <p:sldId id="365" r:id="rId10"/>
    <p:sldId id="364" r:id="rId11"/>
    <p:sldId id="363" r:id="rId12"/>
    <p:sldId id="362" r:id="rId13"/>
    <p:sldId id="359" r:id="rId14"/>
    <p:sldId id="358" r:id="rId15"/>
    <p:sldId id="357" r:id="rId16"/>
    <p:sldId id="356" r:id="rId17"/>
    <p:sldId id="355" r:id="rId18"/>
    <p:sldId id="354" r:id="rId19"/>
    <p:sldId id="353" r:id="rId20"/>
    <p:sldId id="352" r:id="rId21"/>
    <p:sldId id="351" r:id="rId22"/>
    <p:sldId id="350" r:id="rId23"/>
    <p:sldId id="349" r:id="rId24"/>
    <p:sldId id="348" r:id="rId25"/>
    <p:sldId id="347" r:id="rId26"/>
    <p:sldId id="346" r:id="rId27"/>
    <p:sldId id="345" r:id="rId28"/>
    <p:sldId id="344" r:id="rId29"/>
    <p:sldId id="342" r:id="rId30"/>
    <p:sldId id="340" r:id="rId31"/>
    <p:sldId id="338" r:id="rId32"/>
    <p:sldId id="337" r:id="rId33"/>
    <p:sldId id="336" r:id="rId34"/>
    <p:sldId id="335" r:id="rId35"/>
    <p:sldId id="334" r:id="rId36"/>
    <p:sldId id="333" r:id="rId37"/>
    <p:sldId id="331" r:id="rId38"/>
    <p:sldId id="330" r:id="rId39"/>
    <p:sldId id="328" r:id="rId40"/>
    <p:sldId id="327" r:id="rId41"/>
    <p:sldId id="326" r:id="rId42"/>
    <p:sldId id="325" r:id="rId43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8043DD5-AB23-BAB5-5E42-BC78FAA322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705" y="2971736"/>
            <a:ext cx="7268589" cy="9145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374444-579A-9BE0-E439-1A19C83291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ECA37F-EBC3-F59C-6011-A438599D6BE1}"/>
              </a:ext>
            </a:extLst>
          </p:cNvPr>
          <p:cNvSpPr/>
          <p:nvPr/>
        </p:nvSpPr>
        <p:spPr bwMode="white">
          <a:xfrm>
            <a:off x="7034285" y="3965609"/>
            <a:ext cx="276190" cy="29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79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2107CE-5652-E6CC-BBF1-07893008C6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30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B7C3D8-CDA1-7812-A053-3325DB3E325A}"/>
              </a:ext>
            </a:extLst>
          </p:cNvPr>
          <p:cNvSpPr/>
          <p:nvPr/>
        </p:nvSpPr>
        <p:spPr bwMode="white">
          <a:xfrm>
            <a:off x="10662857" y="1819144"/>
            <a:ext cx="295238" cy="304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46E82DF-8B51-940A-B75C-DEEA7FE640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058075"/>
            <a:ext cx="3616366" cy="3233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469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6FD426-6CFE-2F19-F177-35F92072A7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5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2D399F7-8953-0431-2395-521375266D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747650"/>
            <a:ext cx="10800000" cy="1018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97B53CA-8F4F-7B46-915D-DBAA4CC506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097" y="3573016"/>
            <a:ext cx="8184312" cy="2730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83153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B24FF4-64AC-F5E6-B53F-3B1FDFB72C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1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8D161C-7DDD-95B7-6379-5634F1222DCA}"/>
              </a:ext>
            </a:extLst>
          </p:cNvPr>
          <p:cNvSpPr/>
          <p:nvPr/>
        </p:nvSpPr>
        <p:spPr bwMode="white">
          <a:xfrm>
            <a:off x="10662857" y="1047168"/>
            <a:ext cx="295238" cy="30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1544EB9-ABC8-FA79-5355-4C4F300F0E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299815"/>
            <a:ext cx="8184312" cy="2730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471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1AEA38-810A-1D0D-9F28-914A4F98E5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6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0B78C9-9DC4-9D68-6F08-8EB1949FB121}"/>
              </a:ext>
            </a:extLst>
          </p:cNvPr>
          <p:cNvSpPr/>
          <p:nvPr/>
        </p:nvSpPr>
        <p:spPr bwMode="white">
          <a:xfrm>
            <a:off x="10662857" y="1056621"/>
            <a:ext cx="295238" cy="29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5A4FE35-622D-333E-6EAF-371D12304D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119846"/>
            <a:ext cx="8184312" cy="2730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55058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4DE745-C036-0561-33DA-FAC63B94E8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76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F383B8-EB66-538D-2BC3-2FF9E6E7B241}"/>
              </a:ext>
            </a:extLst>
          </p:cNvPr>
          <p:cNvSpPr/>
          <p:nvPr/>
        </p:nvSpPr>
        <p:spPr bwMode="white">
          <a:xfrm>
            <a:off x="10634285" y="990281"/>
            <a:ext cx="342857" cy="29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AF44B2D-E448-084D-8F84-BB0583D7AB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3068960"/>
            <a:ext cx="8184312" cy="2730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527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0E9657-39C7-6E88-235F-2FEE533F40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AB3028-122B-C0F0-9AE5-E054B306E04E}"/>
              </a:ext>
            </a:extLst>
          </p:cNvPr>
          <p:cNvSpPr/>
          <p:nvPr/>
        </p:nvSpPr>
        <p:spPr bwMode="white">
          <a:xfrm>
            <a:off x="10662857" y="1018952"/>
            <a:ext cx="295238" cy="29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39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0B3710-16F1-DEF2-DAE2-E44FB4C054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1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64515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10C4BD-DABD-7C9A-9A6B-CB6AF15CA9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1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A1506D-1937-F965-7127-037B114B88AF}"/>
              </a:ext>
            </a:extLst>
          </p:cNvPr>
          <p:cNvSpPr/>
          <p:nvPr/>
        </p:nvSpPr>
        <p:spPr bwMode="white">
          <a:xfrm>
            <a:off x="10681904" y="980406"/>
            <a:ext cx="266666" cy="29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74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34D949-4C05-E7A3-1A9C-F340818CB5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55E0AA-4AD9-7AAF-C7A9-9818EF896072}"/>
              </a:ext>
            </a:extLst>
          </p:cNvPr>
          <p:cNvSpPr/>
          <p:nvPr/>
        </p:nvSpPr>
        <p:spPr bwMode="white">
          <a:xfrm>
            <a:off x="10662857" y="1066310"/>
            <a:ext cx="285714" cy="30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38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298139-CF9D-104E-733C-E944BE88E7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56" y="727316"/>
            <a:ext cx="8976400" cy="39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0BBAFB6-1B90-B1EF-069E-DF08C9DD18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85602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7B52A0-2970-3E72-464D-9AE4E9C48E4D}"/>
              </a:ext>
            </a:extLst>
          </p:cNvPr>
          <p:cNvSpPr/>
          <p:nvPr/>
        </p:nvSpPr>
        <p:spPr bwMode="white">
          <a:xfrm>
            <a:off x="5096290" y="5285964"/>
            <a:ext cx="218912" cy="23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6BC473-F62D-BF0A-4934-C6606C9E53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353801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A34178-D88F-B2E1-D426-8D046B27F0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5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7B1F05-2FD3-866F-FCBD-85901E07C089}"/>
              </a:ext>
            </a:extLst>
          </p:cNvPr>
          <p:cNvSpPr/>
          <p:nvPr/>
        </p:nvSpPr>
        <p:spPr bwMode="white">
          <a:xfrm>
            <a:off x="7700952" y="1038011"/>
            <a:ext cx="342857" cy="29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97889D-C420-9B6B-B0E9-FCA0BE6BD41C}"/>
              </a:ext>
            </a:extLst>
          </p:cNvPr>
          <p:cNvSpPr/>
          <p:nvPr/>
        </p:nvSpPr>
        <p:spPr bwMode="white">
          <a:xfrm>
            <a:off x="2120000" y="1830329"/>
            <a:ext cx="295238" cy="30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26AB27-19AF-4C8F-3738-CF409CEDC60D}"/>
              </a:ext>
            </a:extLst>
          </p:cNvPr>
          <p:cNvSpPr/>
          <p:nvPr/>
        </p:nvSpPr>
        <p:spPr bwMode="white">
          <a:xfrm>
            <a:off x="5986666" y="1839875"/>
            <a:ext cx="304761" cy="29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724F36-087D-42E9-26BA-F16BD274808A}"/>
              </a:ext>
            </a:extLst>
          </p:cNvPr>
          <p:cNvSpPr/>
          <p:nvPr/>
        </p:nvSpPr>
        <p:spPr bwMode="white">
          <a:xfrm>
            <a:off x="9900952" y="1839875"/>
            <a:ext cx="276190" cy="29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671CE12-F861-6618-6DE0-BD85773B7F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185861"/>
            <a:ext cx="7630411" cy="2408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087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22D4C4-9944-12EA-9555-9EC1D68C61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5729D7-8A83-3B3E-542D-C5A49C5061A6}"/>
              </a:ext>
            </a:extLst>
          </p:cNvPr>
          <p:cNvSpPr/>
          <p:nvPr/>
        </p:nvSpPr>
        <p:spPr bwMode="white">
          <a:xfrm>
            <a:off x="5720000" y="1047157"/>
            <a:ext cx="838095" cy="36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8BB2E2-06BF-9D8C-D606-6AB7D6431D43}"/>
              </a:ext>
            </a:extLst>
          </p:cNvPr>
          <p:cNvSpPr/>
          <p:nvPr/>
        </p:nvSpPr>
        <p:spPr bwMode="white">
          <a:xfrm>
            <a:off x="2120000" y="1847561"/>
            <a:ext cx="1476190" cy="35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3F6552-C06B-58B8-CE6E-DB05AE4E8B53}"/>
              </a:ext>
            </a:extLst>
          </p:cNvPr>
          <p:cNvSpPr/>
          <p:nvPr/>
        </p:nvSpPr>
        <p:spPr bwMode="white">
          <a:xfrm>
            <a:off x="3710476" y="1847561"/>
            <a:ext cx="3533333" cy="381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A3CD0B-92A7-63CA-45F6-5832DA24202F}"/>
              </a:ext>
            </a:extLst>
          </p:cNvPr>
          <p:cNvSpPr/>
          <p:nvPr/>
        </p:nvSpPr>
        <p:spPr bwMode="white">
          <a:xfrm>
            <a:off x="7358095" y="2667022"/>
            <a:ext cx="371428" cy="333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769AA2-84BF-B038-77EB-907B1DE3BA57}"/>
              </a:ext>
            </a:extLst>
          </p:cNvPr>
          <p:cNvSpPr/>
          <p:nvPr/>
        </p:nvSpPr>
        <p:spPr bwMode="white">
          <a:xfrm>
            <a:off x="5681904" y="3457898"/>
            <a:ext cx="361904" cy="34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9E6E8E9-85B9-D090-5636-06ABBAA732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8602" y="4067728"/>
            <a:ext cx="7630411" cy="2408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06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894D7B-4FCB-04A5-D594-DA926B0892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633560-B250-6B7B-B9DF-1377A872DB6B}"/>
              </a:ext>
            </a:extLst>
          </p:cNvPr>
          <p:cNvSpPr/>
          <p:nvPr/>
        </p:nvSpPr>
        <p:spPr bwMode="white">
          <a:xfrm>
            <a:off x="7072380" y="1066284"/>
            <a:ext cx="657142" cy="29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AF4C5D-8EDC-CCC6-F26B-2893D6C9918F}"/>
              </a:ext>
            </a:extLst>
          </p:cNvPr>
          <p:cNvSpPr/>
          <p:nvPr/>
        </p:nvSpPr>
        <p:spPr bwMode="white">
          <a:xfrm>
            <a:off x="1739047" y="2638969"/>
            <a:ext cx="838095" cy="333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ECB07C-9630-39BD-92D8-C5782377A594}"/>
              </a:ext>
            </a:extLst>
          </p:cNvPr>
          <p:cNvSpPr/>
          <p:nvPr/>
        </p:nvSpPr>
        <p:spPr bwMode="white">
          <a:xfrm>
            <a:off x="6491428" y="2629438"/>
            <a:ext cx="819047" cy="38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4E6C3C3-04BB-1518-C5CD-467E7F9DA9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302878"/>
            <a:ext cx="7630411" cy="2408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870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4E34E4-C2C4-4063-7692-90AD3EB73C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6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2F9F32-7A63-BE97-C823-255B1E0B01FE}"/>
              </a:ext>
            </a:extLst>
          </p:cNvPr>
          <p:cNvSpPr/>
          <p:nvPr/>
        </p:nvSpPr>
        <p:spPr bwMode="white">
          <a:xfrm>
            <a:off x="1720000" y="1851393"/>
            <a:ext cx="304761" cy="29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E9BD461-DC08-96B1-CE54-B88891F66C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761" y="2492896"/>
            <a:ext cx="7630411" cy="2408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8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C8C54E-52FB-C85C-D413-0903F6EAC0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91251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864E36-01EF-27C9-E858-3011B22F92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164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E4185C-FAA0-23F3-5B89-9B91780B15F9}"/>
              </a:ext>
            </a:extLst>
          </p:cNvPr>
          <p:cNvSpPr/>
          <p:nvPr/>
        </p:nvSpPr>
        <p:spPr bwMode="white">
          <a:xfrm>
            <a:off x="4000761" y="1119092"/>
            <a:ext cx="1685714" cy="35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6D31CD-202D-4C1D-3068-F89C2AF2401B}"/>
              </a:ext>
            </a:extLst>
          </p:cNvPr>
          <p:cNvSpPr/>
          <p:nvPr/>
        </p:nvSpPr>
        <p:spPr bwMode="white">
          <a:xfrm>
            <a:off x="7191238" y="1109530"/>
            <a:ext cx="1676190" cy="38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2BC43B-CC40-6495-58A9-25630325B991}"/>
              </a:ext>
            </a:extLst>
          </p:cNvPr>
          <p:cNvSpPr/>
          <p:nvPr/>
        </p:nvSpPr>
        <p:spPr bwMode="white">
          <a:xfrm>
            <a:off x="10381714" y="1128655"/>
            <a:ext cx="342857" cy="363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CE9910-9B6F-E4A7-8D5F-6F24824E9F49}"/>
              </a:ext>
            </a:extLst>
          </p:cNvPr>
          <p:cNvSpPr/>
          <p:nvPr/>
        </p:nvSpPr>
        <p:spPr bwMode="white">
          <a:xfrm>
            <a:off x="1296000" y="1912772"/>
            <a:ext cx="1666666" cy="38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2CEAD9E-DB8F-3560-6D85-6C89B24EEB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754262"/>
            <a:ext cx="5062965" cy="347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88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2F443-EA1B-F2B5-AE90-F3386E5358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9A6A8D-DA78-0E6D-EED2-08075D00B9AE}"/>
              </a:ext>
            </a:extLst>
          </p:cNvPr>
          <p:cNvSpPr/>
          <p:nvPr/>
        </p:nvSpPr>
        <p:spPr bwMode="white">
          <a:xfrm>
            <a:off x="10377142" y="999545"/>
            <a:ext cx="419047" cy="36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522EEA-4898-61B7-3DCC-8CE06C37DC5E}"/>
              </a:ext>
            </a:extLst>
          </p:cNvPr>
          <p:cNvSpPr/>
          <p:nvPr/>
        </p:nvSpPr>
        <p:spPr bwMode="white">
          <a:xfrm>
            <a:off x="1329523" y="1781037"/>
            <a:ext cx="400000" cy="39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6FCE1A-3E8F-D9F8-64A6-E56A0F07E3E7}"/>
              </a:ext>
            </a:extLst>
          </p:cNvPr>
          <p:cNvSpPr/>
          <p:nvPr/>
        </p:nvSpPr>
        <p:spPr bwMode="white">
          <a:xfrm>
            <a:off x="5767619" y="1800097"/>
            <a:ext cx="1761904" cy="36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22323B-32BD-CA7F-47E3-2EDCE52E154D}"/>
              </a:ext>
            </a:extLst>
          </p:cNvPr>
          <p:cNvSpPr/>
          <p:nvPr/>
        </p:nvSpPr>
        <p:spPr bwMode="white">
          <a:xfrm>
            <a:off x="5015238" y="2581589"/>
            <a:ext cx="447619" cy="39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E19F58A-3DC5-8A03-2BF6-F6A1FF3C81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228156"/>
            <a:ext cx="5062965" cy="347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64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C6493E-E774-7EC9-174E-38A69124DF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2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E216EE-05E8-3989-1E4C-4A27C663BD1E}"/>
              </a:ext>
            </a:extLst>
          </p:cNvPr>
          <p:cNvSpPr/>
          <p:nvPr/>
        </p:nvSpPr>
        <p:spPr bwMode="white">
          <a:xfrm>
            <a:off x="2472380" y="1001128"/>
            <a:ext cx="1704761" cy="37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9DEF168-6C9B-0D48-A1A1-C37BD92F83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722502"/>
            <a:ext cx="10800000" cy="1516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E2465A-224C-5369-D316-FF6D9AC1D61E}"/>
              </a:ext>
            </a:extLst>
          </p:cNvPr>
          <p:cNvSpPr/>
          <p:nvPr/>
        </p:nvSpPr>
        <p:spPr bwMode="white">
          <a:xfrm>
            <a:off x="7000614" y="1836988"/>
            <a:ext cx="885714" cy="35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DFD3BA-6C7E-B958-6F6C-C20B7B1DE6FC}"/>
              </a:ext>
            </a:extLst>
          </p:cNvPr>
          <p:cNvSpPr/>
          <p:nvPr/>
        </p:nvSpPr>
        <p:spPr bwMode="white">
          <a:xfrm>
            <a:off x="4657757" y="2657475"/>
            <a:ext cx="2447619" cy="37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A23C888-310F-C3CD-DECF-59038CEFC5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3227725"/>
            <a:ext cx="5062965" cy="347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03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B9354E-6D2D-00BE-8F31-417C345BCB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342CEB-821F-8D2A-E4EA-EC893E52B2BE}"/>
              </a:ext>
            </a:extLst>
          </p:cNvPr>
          <p:cNvSpPr/>
          <p:nvPr/>
        </p:nvSpPr>
        <p:spPr bwMode="white">
          <a:xfrm>
            <a:off x="1377142" y="2698500"/>
            <a:ext cx="9419047" cy="33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2ACE1A-C133-DD4C-EEA3-DB827CF0E32B}"/>
              </a:ext>
            </a:extLst>
          </p:cNvPr>
          <p:cNvSpPr/>
          <p:nvPr/>
        </p:nvSpPr>
        <p:spPr bwMode="white">
          <a:xfrm>
            <a:off x="1329523" y="3509686"/>
            <a:ext cx="3038095" cy="33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0C5917E-A4FA-2B19-2CD9-4315A01370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3224" y="3319388"/>
            <a:ext cx="5062965" cy="347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77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1015ED-3398-7D66-8FC5-FBB9BBA903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4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43E086-2AE8-BC9D-8112-94D469649486}"/>
              </a:ext>
            </a:extLst>
          </p:cNvPr>
          <p:cNvSpPr/>
          <p:nvPr/>
        </p:nvSpPr>
        <p:spPr bwMode="white">
          <a:xfrm>
            <a:off x="10672380" y="1019196"/>
            <a:ext cx="295238" cy="29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2F9CCEE-730A-F8AE-1962-D8BCE479A1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780928"/>
            <a:ext cx="2531571" cy="393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908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D0FC81-B289-17FF-BF46-8B91092AB1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9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2FB4047-FA63-2F31-61B3-EFE9CBFD32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2564904"/>
            <a:ext cx="7248208" cy="3178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21214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DB0254-BE5A-FB17-F67B-728490CE09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23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A32E46-65F0-15AB-5425-9F89134E7123}"/>
              </a:ext>
            </a:extLst>
          </p:cNvPr>
          <p:cNvSpPr/>
          <p:nvPr/>
        </p:nvSpPr>
        <p:spPr bwMode="white">
          <a:xfrm>
            <a:off x="4948571" y="1038594"/>
            <a:ext cx="847619" cy="38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164313D-9B61-2184-E0F9-30FBEA98BF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2564904"/>
            <a:ext cx="7248208" cy="3178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516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85C573-BB59-ACAF-DF71-6FC27BD1E2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6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DC67A0-DB85-57C8-808C-F9253B14B155}"/>
              </a:ext>
            </a:extLst>
          </p:cNvPr>
          <p:cNvSpPr/>
          <p:nvPr/>
        </p:nvSpPr>
        <p:spPr bwMode="white">
          <a:xfrm>
            <a:off x="9081904" y="980417"/>
            <a:ext cx="457142" cy="29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CC66D2-9E48-B401-C2FC-543E844BC608}"/>
              </a:ext>
            </a:extLst>
          </p:cNvPr>
          <p:cNvSpPr/>
          <p:nvPr/>
        </p:nvSpPr>
        <p:spPr bwMode="white">
          <a:xfrm>
            <a:off x="6910476" y="1761562"/>
            <a:ext cx="400000" cy="352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6841EDD-E003-876F-2C3E-8AD742CBA5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896" y="2492896"/>
            <a:ext cx="7248208" cy="3178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5148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AF0131-C5C9-E753-057D-41E9C87977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3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56FBCB-901E-E5E4-3A9A-D53A27FE8070}"/>
              </a:ext>
            </a:extLst>
          </p:cNvPr>
          <p:cNvSpPr/>
          <p:nvPr/>
        </p:nvSpPr>
        <p:spPr bwMode="white">
          <a:xfrm>
            <a:off x="6586666" y="1028012"/>
            <a:ext cx="819047" cy="342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81EE84-0878-2D96-A1D4-A85C643FE8CB}"/>
              </a:ext>
            </a:extLst>
          </p:cNvPr>
          <p:cNvSpPr/>
          <p:nvPr/>
        </p:nvSpPr>
        <p:spPr bwMode="white">
          <a:xfrm>
            <a:off x="5653333" y="1828065"/>
            <a:ext cx="1238094" cy="3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3B27817-49B5-C285-B0F5-8C3A97F638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2564904"/>
            <a:ext cx="7248208" cy="3178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127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CA1BF9-D62A-8571-BD8B-AF93EE720D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8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69F634-D078-DD77-CA87-F4EAFDB1D19F}"/>
              </a:ext>
            </a:extLst>
          </p:cNvPr>
          <p:cNvSpPr/>
          <p:nvPr/>
        </p:nvSpPr>
        <p:spPr bwMode="white">
          <a:xfrm>
            <a:off x="9529523" y="1124370"/>
            <a:ext cx="847619" cy="33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57620CB-C237-4137-0557-04D332CDF8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2564904"/>
            <a:ext cx="7248208" cy="3178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027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B82A38-18D4-3EB9-5BC8-C9870F65BB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6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6150F3-79CF-971D-1114-5FD846C7488D}"/>
              </a:ext>
            </a:extLst>
          </p:cNvPr>
          <p:cNvSpPr/>
          <p:nvPr/>
        </p:nvSpPr>
        <p:spPr bwMode="white">
          <a:xfrm>
            <a:off x="8443809" y="1181942"/>
            <a:ext cx="866665" cy="315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CC4FEA-6F40-C0A8-96FB-2E308D789A9C}"/>
              </a:ext>
            </a:extLst>
          </p:cNvPr>
          <p:cNvSpPr/>
          <p:nvPr/>
        </p:nvSpPr>
        <p:spPr bwMode="white">
          <a:xfrm>
            <a:off x="2967619" y="1966358"/>
            <a:ext cx="780952" cy="38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9B36558-D80A-302E-049C-7354D35BB2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2564904"/>
            <a:ext cx="7248208" cy="3178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443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B2E8B5-6042-165E-1590-A3DA79517D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2317"/>
            <a:ext cx="10800000" cy="1442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F330BCA-0829-524F-9365-896257D886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153198"/>
            <a:ext cx="10800000" cy="255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E49C17-1C8D-A2C0-BCD8-0999FCE4F8EB}"/>
              </a:ext>
            </a:extLst>
          </p:cNvPr>
          <p:cNvSpPr/>
          <p:nvPr/>
        </p:nvSpPr>
        <p:spPr bwMode="white">
          <a:xfrm>
            <a:off x="4333948" y="3204420"/>
            <a:ext cx="3619047" cy="382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9B542D-3B65-FF33-E108-696B3593B19F}"/>
              </a:ext>
            </a:extLst>
          </p:cNvPr>
          <p:cNvSpPr/>
          <p:nvPr/>
        </p:nvSpPr>
        <p:spPr bwMode="white">
          <a:xfrm>
            <a:off x="3429186" y="3997615"/>
            <a:ext cx="4133333" cy="391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1857727-EDF0-1D55-EA3C-0D9F254603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554" y="4515755"/>
            <a:ext cx="5340892" cy="234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840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E9A6C-8944-5103-0262-14FF0A47B5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972015"/>
            <a:ext cx="10800000" cy="1401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95E622-D1EE-B5D2-676E-82718533E4A4}"/>
              </a:ext>
            </a:extLst>
          </p:cNvPr>
          <p:cNvSpPr/>
          <p:nvPr/>
        </p:nvSpPr>
        <p:spPr bwMode="white">
          <a:xfrm>
            <a:off x="6687246" y="1105493"/>
            <a:ext cx="390476" cy="28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E52745-D59C-E6E9-366B-DC582DA614D7}"/>
              </a:ext>
            </a:extLst>
          </p:cNvPr>
          <p:cNvSpPr/>
          <p:nvPr/>
        </p:nvSpPr>
        <p:spPr bwMode="white">
          <a:xfrm>
            <a:off x="9353912" y="1086425"/>
            <a:ext cx="400000" cy="37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ABF8CBAB-77BD-0B1F-D6AE-F6DD6E9FFF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2204864"/>
            <a:ext cx="6567835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9152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45DE02-DC7E-D190-5AF3-F148ECCE2D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1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EF57D26-B4CF-AE3D-2D47-5858C0268C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000" y="1916832"/>
            <a:ext cx="5376000" cy="3461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4922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969DF2-A4C5-9299-90E5-A4FC7CC1D0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B81E37-6A94-33D4-DD8B-FBD10335357F}"/>
              </a:ext>
            </a:extLst>
          </p:cNvPr>
          <p:cNvSpPr/>
          <p:nvPr/>
        </p:nvSpPr>
        <p:spPr bwMode="white">
          <a:xfrm>
            <a:off x="9243809" y="999734"/>
            <a:ext cx="885714" cy="38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166EF3-9BF6-5E7D-0C7D-417803A19966}"/>
              </a:ext>
            </a:extLst>
          </p:cNvPr>
          <p:cNvSpPr/>
          <p:nvPr/>
        </p:nvSpPr>
        <p:spPr bwMode="white">
          <a:xfrm>
            <a:off x="8100952" y="2612138"/>
            <a:ext cx="266666" cy="37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7BF27C-B64B-3EB8-0E5D-582031FC4968}"/>
              </a:ext>
            </a:extLst>
          </p:cNvPr>
          <p:cNvSpPr/>
          <p:nvPr/>
        </p:nvSpPr>
        <p:spPr bwMode="white">
          <a:xfrm>
            <a:off x="5481904" y="3432651"/>
            <a:ext cx="361904" cy="32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3A89E0E-F4C4-DA13-577A-00C41386E6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3978436"/>
            <a:ext cx="4145846" cy="2669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129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B65810-618B-D4C3-7A71-33EF012BA0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F1A3B97-D207-01B7-EEC7-131EC4B8B6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140968"/>
            <a:ext cx="7608248" cy="3324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920500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3D65C-721F-3CC7-E0C4-C44953656E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3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0950EF-A99C-D65C-F0B3-75409224B707}"/>
              </a:ext>
            </a:extLst>
          </p:cNvPr>
          <p:cNvSpPr/>
          <p:nvPr/>
        </p:nvSpPr>
        <p:spPr bwMode="white">
          <a:xfrm>
            <a:off x="3891428" y="1801058"/>
            <a:ext cx="276190" cy="37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35FD64-D21E-7B5D-F054-AC0B149113DE}"/>
              </a:ext>
            </a:extLst>
          </p:cNvPr>
          <p:cNvSpPr/>
          <p:nvPr/>
        </p:nvSpPr>
        <p:spPr bwMode="white">
          <a:xfrm>
            <a:off x="8005714" y="1820138"/>
            <a:ext cx="361904" cy="32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3D9DD8-891F-AF81-0162-46A0847EE61A}"/>
              </a:ext>
            </a:extLst>
          </p:cNvPr>
          <p:cNvSpPr/>
          <p:nvPr/>
        </p:nvSpPr>
        <p:spPr bwMode="white">
          <a:xfrm>
            <a:off x="3396190" y="2592862"/>
            <a:ext cx="1628571" cy="37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BBB5E5B-5B82-A0B5-66A1-68971C0F48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929" y="3284984"/>
            <a:ext cx="4808785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7124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5F26C6-0BF0-62F6-DF1A-CB2571AC13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6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C77DB3-F18D-3E87-8B97-2620779692C9}"/>
              </a:ext>
            </a:extLst>
          </p:cNvPr>
          <p:cNvSpPr/>
          <p:nvPr/>
        </p:nvSpPr>
        <p:spPr bwMode="white">
          <a:xfrm>
            <a:off x="6805714" y="1056977"/>
            <a:ext cx="276190" cy="37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E66FD3-ED53-CF2A-3D2A-764589DD64DA}"/>
              </a:ext>
            </a:extLst>
          </p:cNvPr>
          <p:cNvSpPr/>
          <p:nvPr/>
        </p:nvSpPr>
        <p:spPr bwMode="white">
          <a:xfrm>
            <a:off x="6796190" y="1887022"/>
            <a:ext cx="361904" cy="31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55DBDF-837C-3473-3CBB-E9C75A8BE56E}"/>
              </a:ext>
            </a:extLst>
          </p:cNvPr>
          <p:cNvSpPr/>
          <p:nvPr/>
        </p:nvSpPr>
        <p:spPr bwMode="white">
          <a:xfrm>
            <a:off x="5034285" y="2650282"/>
            <a:ext cx="1647619" cy="38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FC7156-B90D-8F5D-DD7E-8D3B26A831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929" y="3284984"/>
            <a:ext cx="4808785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743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835664-7B80-E54C-927F-8AE1DFA88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8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C052B1-685F-951B-B33E-B2F3675B3EF1}"/>
              </a:ext>
            </a:extLst>
          </p:cNvPr>
          <p:cNvSpPr/>
          <p:nvPr/>
        </p:nvSpPr>
        <p:spPr bwMode="white">
          <a:xfrm>
            <a:off x="5443809" y="1095309"/>
            <a:ext cx="266666" cy="37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E35EA8-286F-CEEA-C48A-BBE2DBBEC9C2}"/>
              </a:ext>
            </a:extLst>
          </p:cNvPr>
          <p:cNvSpPr/>
          <p:nvPr/>
        </p:nvSpPr>
        <p:spPr bwMode="white">
          <a:xfrm>
            <a:off x="2596190" y="1916335"/>
            <a:ext cx="352380" cy="315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BB0F5C-C6F9-A117-8C55-307A11EFF36A}"/>
              </a:ext>
            </a:extLst>
          </p:cNvPr>
          <p:cNvSpPr/>
          <p:nvPr/>
        </p:nvSpPr>
        <p:spPr bwMode="white">
          <a:xfrm>
            <a:off x="10377142" y="1916335"/>
            <a:ext cx="428571" cy="28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47B733-AAFD-488C-0DE9-EB6AEEF79488}"/>
              </a:ext>
            </a:extLst>
          </p:cNvPr>
          <p:cNvSpPr/>
          <p:nvPr/>
        </p:nvSpPr>
        <p:spPr bwMode="white">
          <a:xfrm>
            <a:off x="1320000" y="2680079"/>
            <a:ext cx="1247619" cy="38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8ACF1B3-54A8-2887-E940-D93B148440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929" y="3284984"/>
            <a:ext cx="4808785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136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05F5E4-FD2F-1201-9146-92DF875C99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B69F66-7EAD-C243-CB02-5EEA662FC33A}"/>
              </a:ext>
            </a:extLst>
          </p:cNvPr>
          <p:cNvSpPr/>
          <p:nvPr/>
        </p:nvSpPr>
        <p:spPr bwMode="white">
          <a:xfrm>
            <a:off x="10643809" y="1783028"/>
            <a:ext cx="342858" cy="29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186192C-6559-A6CD-B722-4E6D90767D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861048"/>
            <a:ext cx="6552728" cy="2863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569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E8293A-AED5-6784-5806-EE521A94A6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55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E67560-F913-7D25-8CF3-C6D7287B90A1}"/>
              </a:ext>
            </a:extLst>
          </p:cNvPr>
          <p:cNvSpPr/>
          <p:nvPr/>
        </p:nvSpPr>
        <p:spPr bwMode="white">
          <a:xfrm>
            <a:off x="10672380" y="1056941"/>
            <a:ext cx="295238" cy="30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E8FC736-6033-177B-3D2E-DC394FB5F2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636" y="3142715"/>
            <a:ext cx="6552728" cy="2863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7528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233CC0-4BD0-3BB7-C0D2-306FF8FF0B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7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7F4B87-412A-DF4C-2832-A0F3F9F15FC3}"/>
              </a:ext>
            </a:extLst>
          </p:cNvPr>
          <p:cNvSpPr/>
          <p:nvPr/>
        </p:nvSpPr>
        <p:spPr bwMode="white">
          <a:xfrm>
            <a:off x="10643809" y="1075773"/>
            <a:ext cx="333333" cy="29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5C63D95-6EA1-0DB3-B414-DAA50BAAA2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1689610"/>
            <a:ext cx="5760640" cy="2517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605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5E3390-8662-35D6-2363-E74BD73639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BD4EFA-5E0D-1562-A65E-98C88AB01B60}"/>
              </a:ext>
            </a:extLst>
          </p:cNvPr>
          <p:cNvSpPr/>
          <p:nvPr/>
        </p:nvSpPr>
        <p:spPr bwMode="white">
          <a:xfrm>
            <a:off x="10681904" y="3876548"/>
            <a:ext cx="285714" cy="30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6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6DD2C1-D656-9A14-2E4B-E2EBBE56BC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7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633C8B-5456-77A0-75DA-4D946CCCBE08}"/>
              </a:ext>
            </a:extLst>
          </p:cNvPr>
          <p:cNvSpPr/>
          <p:nvPr/>
        </p:nvSpPr>
        <p:spPr bwMode="white">
          <a:xfrm>
            <a:off x="10681904" y="1047534"/>
            <a:ext cx="276190" cy="29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63E9BB0-22D9-C61B-1DB5-656AB763B5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068960"/>
            <a:ext cx="3962953" cy="3277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81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2024-08-29T18:03:46Z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