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41" r:id="rId5"/>
    <p:sldId id="342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278F0C-5AA6-F0FF-B774-FD80E5040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470" y="2885999"/>
            <a:ext cx="5087060" cy="10860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EA936-F040-3F93-AFB5-3402C53AA7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67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4817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8491F-8F2B-4EDD-48CA-AF8B75B66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9855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67EEA-29B9-20DE-AB70-426F91F8E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1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8E2E8-F630-95D0-DFA7-04F0967AB1D0}"/>
              </a:ext>
            </a:extLst>
          </p:cNvPr>
          <p:cNvSpPr/>
          <p:nvPr/>
        </p:nvSpPr>
        <p:spPr bwMode="white">
          <a:xfrm>
            <a:off x="6053333" y="1877649"/>
            <a:ext cx="504760" cy="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80048-C45D-2D90-7992-1FAD15A8322C}"/>
              </a:ext>
            </a:extLst>
          </p:cNvPr>
          <p:cNvSpPr/>
          <p:nvPr/>
        </p:nvSpPr>
        <p:spPr bwMode="white">
          <a:xfrm>
            <a:off x="8634285" y="1868106"/>
            <a:ext cx="523809" cy="4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1A840E-76C1-C1C3-C93C-DBA098F181D2}"/>
              </a:ext>
            </a:extLst>
          </p:cNvPr>
          <p:cNvSpPr/>
          <p:nvPr/>
        </p:nvSpPr>
        <p:spPr bwMode="white">
          <a:xfrm>
            <a:off x="7148571" y="2745996"/>
            <a:ext cx="485713" cy="42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50BC5F9-F566-20A5-EA8A-20D085E91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921" y="3532032"/>
            <a:ext cx="3670178" cy="284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78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9A765-0154-6D22-6E02-19E69CAC4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83286-58E1-7244-75BE-83E320FDDFF7}"/>
              </a:ext>
            </a:extLst>
          </p:cNvPr>
          <p:cNvSpPr/>
          <p:nvPr/>
        </p:nvSpPr>
        <p:spPr bwMode="white">
          <a:xfrm>
            <a:off x="8184232" y="2636912"/>
            <a:ext cx="1265138" cy="62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198D7E-5D82-7AE8-EA91-795D2EF663AA}"/>
              </a:ext>
            </a:extLst>
          </p:cNvPr>
          <p:cNvSpPr/>
          <p:nvPr/>
        </p:nvSpPr>
        <p:spPr bwMode="white">
          <a:xfrm>
            <a:off x="2043809" y="3687433"/>
            <a:ext cx="514285" cy="4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8067521-56E3-C714-3DE9-A580D99CD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9192" y="3687433"/>
            <a:ext cx="3670178" cy="284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97363-04B8-0616-1BAA-6452440EB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DD49312-ABFC-43D2-2516-5812B6460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573016"/>
            <a:ext cx="3670178" cy="284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34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D8CD4-477D-3F37-7E8E-4FDE703A0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16E7B-6351-BD7C-59F5-A09068F4044C}"/>
              </a:ext>
            </a:extLst>
          </p:cNvPr>
          <p:cNvSpPr/>
          <p:nvPr/>
        </p:nvSpPr>
        <p:spPr bwMode="white">
          <a:xfrm>
            <a:off x="681904" y="932802"/>
            <a:ext cx="9590560" cy="55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1CEB4-5B29-4D7A-DDE8-4D781956BCDF}"/>
              </a:ext>
            </a:extLst>
          </p:cNvPr>
          <p:cNvSpPr/>
          <p:nvPr/>
        </p:nvSpPr>
        <p:spPr bwMode="white">
          <a:xfrm>
            <a:off x="681904" y="1837919"/>
            <a:ext cx="9374536" cy="40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686589-2EF2-EF6C-4D24-3FEDC41D25E0}"/>
              </a:ext>
            </a:extLst>
          </p:cNvPr>
          <p:cNvSpPr/>
          <p:nvPr/>
        </p:nvSpPr>
        <p:spPr bwMode="white">
          <a:xfrm>
            <a:off x="681904" y="2647760"/>
            <a:ext cx="9734576" cy="4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E75419-BB6A-3096-140A-52E1EA649C64}"/>
              </a:ext>
            </a:extLst>
          </p:cNvPr>
          <p:cNvSpPr/>
          <p:nvPr/>
        </p:nvSpPr>
        <p:spPr bwMode="white">
          <a:xfrm>
            <a:off x="681904" y="3429000"/>
            <a:ext cx="9662568" cy="4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513CA2-BECD-14A6-6094-80D522DB2198}"/>
              </a:ext>
            </a:extLst>
          </p:cNvPr>
          <p:cNvSpPr/>
          <p:nvPr/>
        </p:nvSpPr>
        <p:spPr bwMode="white">
          <a:xfrm>
            <a:off x="681904" y="4305554"/>
            <a:ext cx="9228571" cy="4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09BB89E-E3EA-BD7C-547F-775695FA36F1}"/>
              </a:ext>
            </a:extLst>
          </p:cNvPr>
          <p:cNvSpPr/>
          <p:nvPr/>
        </p:nvSpPr>
        <p:spPr bwMode="white">
          <a:xfrm>
            <a:off x="681904" y="5134450"/>
            <a:ext cx="3942857" cy="4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2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3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76FF2-5A0B-5B30-6296-9CE990CDF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317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EB74F-6532-C2B1-557D-FF7885CC2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215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89C88-25AB-4C75-BB46-0689A18BE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7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89905-4C16-AEC4-0246-DFDD361142AF}"/>
              </a:ext>
            </a:extLst>
          </p:cNvPr>
          <p:cNvSpPr/>
          <p:nvPr/>
        </p:nvSpPr>
        <p:spPr bwMode="white">
          <a:xfrm>
            <a:off x="10281904" y="1066629"/>
            <a:ext cx="352380" cy="39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9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1F931-D03D-2DD6-CFE9-77C0CDD25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8C389-5C41-8E65-0EAF-6B4EF8DA8129}"/>
              </a:ext>
            </a:extLst>
          </p:cNvPr>
          <p:cNvSpPr/>
          <p:nvPr/>
        </p:nvSpPr>
        <p:spPr bwMode="white">
          <a:xfrm>
            <a:off x="10300952" y="1190387"/>
            <a:ext cx="333333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9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9E98DF5-3CC8-E51C-D44B-9CF84B548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980728"/>
            <a:ext cx="11640616" cy="433717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9DE8A02-7A5A-0BCA-FFB3-7EA1EBDAB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92" y="3149317"/>
            <a:ext cx="310155" cy="231770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BEEFF-D9A9-3DF9-8596-31D3951C9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9041F-E1CC-A1F4-BABE-4DFC8A9EE293}"/>
              </a:ext>
            </a:extLst>
          </p:cNvPr>
          <p:cNvSpPr/>
          <p:nvPr/>
        </p:nvSpPr>
        <p:spPr bwMode="white">
          <a:xfrm>
            <a:off x="10253333" y="2067205"/>
            <a:ext cx="409523" cy="3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32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D81BCB-BC79-E417-BE2A-A7C31CA6A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424592" cy="360165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F58CE2-C570-2238-A683-17998FBB3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15" y="2198766"/>
            <a:ext cx="310155" cy="23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61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7AD70B-6DFC-182E-7935-E23CAA5ADC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42"/>
          <a:stretch/>
        </p:blipFill>
        <p:spPr>
          <a:xfrm>
            <a:off x="479376" y="1268760"/>
            <a:ext cx="11424592" cy="409495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40F7350-6E4A-8814-D50F-A83B5D999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73" y="2157385"/>
            <a:ext cx="310155" cy="23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121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B64BF4-47C7-4171-520D-E2961BA78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352584" cy="33189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985BFB4-9572-7404-135E-748074F67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32" y="1484784"/>
            <a:ext cx="310155" cy="23177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EF612D-677A-6465-6D6C-7C76FBB13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1332924"/>
            <a:ext cx="5616624" cy="44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69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0C120-ED3A-65EB-8B7C-0FAE77633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7117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3F2FF-B176-2156-8675-494159C14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7FBB8-3908-95DD-905A-EAF226966E1E}"/>
              </a:ext>
            </a:extLst>
          </p:cNvPr>
          <p:cNvSpPr/>
          <p:nvPr/>
        </p:nvSpPr>
        <p:spPr bwMode="white">
          <a:xfrm>
            <a:off x="10062857" y="3724786"/>
            <a:ext cx="400000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13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1C3A6-C239-9C6D-F2BB-BD066A090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7FB18-5C6A-BAB0-BC98-CB4DC69E72E6}"/>
              </a:ext>
            </a:extLst>
          </p:cNvPr>
          <p:cNvSpPr/>
          <p:nvPr/>
        </p:nvSpPr>
        <p:spPr bwMode="white">
          <a:xfrm>
            <a:off x="10120000" y="1104587"/>
            <a:ext cx="323809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66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61A9D-46E0-CD1E-4B30-5E7F25AC1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AFB26-FC2E-08A0-1D11-2C9FC496FC59}"/>
              </a:ext>
            </a:extLst>
          </p:cNvPr>
          <p:cNvSpPr/>
          <p:nvPr/>
        </p:nvSpPr>
        <p:spPr bwMode="white">
          <a:xfrm>
            <a:off x="10091428" y="1981125"/>
            <a:ext cx="361904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4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2024-08-29T14:03:26Z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