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8" r:id="rId20"/>
    <p:sldId id="337" r:id="rId21"/>
    <p:sldId id="336" r:id="rId22"/>
    <p:sldId id="335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6145E9-DD18-6AA0-7A81-570FA5BD6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966" y="2828841"/>
            <a:ext cx="9974067" cy="12003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4FE9F-58A0-7FE7-C2A0-5D6BCE4B2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78654F-D520-07BA-B514-24898B5261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4202886"/>
            <a:ext cx="6456120" cy="265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2071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7C53B-CFBD-012C-63B9-B07304705A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127D3-1873-F081-C0FC-57D365D8ABF6}"/>
              </a:ext>
            </a:extLst>
          </p:cNvPr>
          <p:cNvSpPr/>
          <p:nvPr/>
        </p:nvSpPr>
        <p:spPr bwMode="white">
          <a:xfrm>
            <a:off x="10120000" y="2162151"/>
            <a:ext cx="409523" cy="37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B91A8F-A2A8-E5AD-E4F8-A3E8973357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599" y="3717032"/>
            <a:ext cx="6456120" cy="265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186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3EBF6-8CB7-AB10-BB21-5634CEE20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74873-4B6C-475E-57B2-6D984D3EBB06}"/>
              </a:ext>
            </a:extLst>
          </p:cNvPr>
          <p:cNvSpPr/>
          <p:nvPr/>
        </p:nvSpPr>
        <p:spPr bwMode="white">
          <a:xfrm>
            <a:off x="10120000" y="1104838"/>
            <a:ext cx="409523" cy="36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403045-94B2-146F-AC8D-BB655FE376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694" y="3573016"/>
            <a:ext cx="6456120" cy="265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818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2662C-3527-F5F9-5868-59B4FC66E0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51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3393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6B43A-44B2-8A77-0D56-AE4753D4D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9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C3D9D-DF83-EE42-8199-A4A93918B99D}"/>
              </a:ext>
            </a:extLst>
          </p:cNvPr>
          <p:cNvSpPr/>
          <p:nvPr/>
        </p:nvSpPr>
        <p:spPr bwMode="white">
          <a:xfrm>
            <a:off x="10348571" y="2115186"/>
            <a:ext cx="361904" cy="39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5E5CE6-7949-F877-A4C0-38F116520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37994"/>
            <a:ext cx="4044209" cy="26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1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D13FA-DC5A-39E3-E585-0B79D01D97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D5D93B-8BF5-7412-4859-CF869FA65698}"/>
              </a:ext>
            </a:extLst>
          </p:cNvPr>
          <p:cNvSpPr/>
          <p:nvPr/>
        </p:nvSpPr>
        <p:spPr bwMode="white">
          <a:xfrm>
            <a:off x="10348571" y="1161352"/>
            <a:ext cx="371427" cy="37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B746FF5-5241-DCA2-0289-421B5FC00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737994"/>
            <a:ext cx="4044209" cy="269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8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EF6A1-6260-5334-AA58-FDDE0C7139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16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95AB6-B592-7003-FEFC-41A5BAD33CBD}"/>
              </a:ext>
            </a:extLst>
          </p:cNvPr>
          <p:cNvSpPr/>
          <p:nvPr/>
        </p:nvSpPr>
        <p:spPr bwMode="white">
          <a:xfrm>
            <a:off x="10268698" y="2105708"/>
            <a:ext cx="350150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E2433AC-9F31-9F04-7605-E08061ABC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212976"/>
            <a:ext cx="3168352" cy="211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35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CB158-A110-6B7F-D82C-6F87B6938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336440" cy="454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51DB25-682A-7A0E-AE2E-5E8F5B3E90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4437112"/>
            <a:ext cx="3960440" cy="2235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5229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6696A-2C53-B603-20C2-F41CD888E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839248"/>
            <a:ext cx="10800000" cy="279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CD892B-BE87-EC13-7CD0-4EC5B4633857}"/>
              </a:ext>
            </a:extLst>
          </p:cNvPr>
          <p:cNvSpPr/>
          <p:nvPr/>
        </p:nvSpPr>
        <p:spPr bwMode="white">
          <a:xfrm>
            <a:off x="9969483" y="1134807"/>
            <a:ext cx="371428" cy="38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F1058A-EAD6-7336-D7B9-9E8BC6EF10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1981588"/>
            <a:ext cx="4799936" cy="270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04E7B7A-F6A8-4AE4-E801-BA270AAB9C0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17032"/>
            <a:ext cx="10800000" cy="19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015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BFF67EE-E6BF-5B71-7F87-5A5033E62B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7" y="1052736"/>
            <a:ext cx="3826953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50F2B52-3711-D637-7543-3333F36860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85" y="882223"/>
            <a:ext cx="9289032" cy="5093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5FE65-8424-CE6C-DE5E-091D81494819}"/>
              </a:ext>
            </a:extLst>
          </p:cNvPr>
          <p:cNvSpPr/>
          <p:nvPr/>
        </p:nvSpPr>
        <p:spPr bwMode="white">
          <a:xfrm>
            <a:off x="8184232" y="1034497"/>
            <a:ext cx="504056" cy="59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00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0D838-FA88-3BFA-C75C-508E3D023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3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179092-E14A-52B7-7858-D120DDEA8122}"/>
              </a:ext>
            </a:extLst>
          </p:cNvPr>
          <p:cNvSpPr/>
          <p:nvPr/>
        </p:nvSpPr>
        <p:spPr bwMode="white">
          <a:xfrm>
            <a:off x="3862857" y="2419669"/>
            <a:ext cx="647619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071E48-46DC-7E56-F15A-9374A8C48288}"/>
              </a:ext>
            </a:extLst>
          </p:cNvPr>
          <p:cNvSpPr/>
          <p:nvPr/>
        </p:nvSpPr>
        <p:spPr bwMode="white">
          <a:xfrm>
            <a:off x="2453333" y="3010588"/>
            <a:ext cx="1361904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CECA80-53F1-A547-E72A-4A3FFAB1A89E}"/>
              </a:ext>
            </a:extLst>
          </p:cNvPr>
          <p:cNvSpPr/>
          <p:nvPr/>
        </p:nvSpPr>
        <p:spPr bwMode="white">
          <a:xfrm>
            <a:off x="2367619" y="3601507"/>
            <a:ext cx="666666" cy="3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453CFD-7486-B2CA-1020-7FC6C265B009}"/>
              </a:ext>
            </a:extLst>
          </p:cNvPr>
          <p:cNvSpPr/>
          <p:nvPr/>
        </p:nvSpPr>
        <p:spPr bwMode="white">
          <a:xfrm>
            <a:off x="5881904" y="4173365"/>
            <a:ext cx="742858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407C2D-A8B0-5A00-B9DA-A2B8E1CE1D87}"/>
              </a:ext>
            </a:extLst>
          </p:cNvPr>
          <p:cNvSpPr/>
          <p:nvPr/>
        </p:nvSpPr>
        <p:spPr bwMode="white">
          <a:xfrm>
            <a:off x="10491428" y="4163834"/>
            <a:ext cx="761904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0550AE-EF8C-32ED-BFF6-C87ACCC04353}"/>
              </a:ext>
            </a:extLst>
          </p:cNvPr>
          <p:cNvSpPr/>
          <p:nvPr/>
        </p:nvSpPr>
        <p:spPr bwMode="white">
          <a:xfrm>
            <a:off x="1120000" y="4764284"/>
            <a:ext cx="714285" cy="3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DA462-E35E-F13F-BC6E-2B1FE382C1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800000" cy="49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C25AEF-711C-8C70-3516-D418CDB9A15C}"/>
              </a:ext>
            </a:extLst>
          </p:cNvPr>
          <p:cNvSpPr/>
          <p:nvPr/>
        </p:nvSpPr>
        <p:spPr bwMode="white">
          <a:xfrm>
            <a:off x="9979955" y="1045138"/>
            <a:ext cx="323809" cy="3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89BC57-718E-7A94-CE62-F6CF391CFE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4483861"/>
            <a:ext cx="3826953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034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A7F04-4729-C6E6-76E5-04A595D770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39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6783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49EA4-F1BA-E9DE-65CC-E423ACA6D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589"/>
            <a:ext cx="8904392" cy="3347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231701B-31A7-2FA2-5C81-CA91CBDAE8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880665"/>
            <a:ext cx="5321215" cy="294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5678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1B597-EF2E-43B2-5AC2-232A31ECD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1CF776-074B-67FF-A301-3FBB88B94967}"/>
              </a:ext>
            </a:extLst>
          </p:cNvPr>
          <p:cNvSpPr/>
          <p:nvPr/>
        </p:nvSpPr>
        <p:spPr bwMode="white">
          <a:xfrm>
            <a:off x="10129523" y="1180379"/>
            <a:ext cx="361904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A96930-D878-5F0E-3B45-6C5BB4CEE4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573016"/>
            <a:ext cx="5321215" cy="294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705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47378-E2EF-9A87-2CBE-60489FDCD4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55991"/>
            <a:ext cx="10800000" cy="1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1E500-794B-3A95-E394-5B1A9E4DFE6E}"/>
              </a:ext>
            </a:extLst>
          </p:cNvPr>
          <p:cNvSpPr/>
          <p:nvPr/>
        </p:nvSpPr>
        <p:spPr bwMode="white">
          <a:xfrm>
            <a:off x="10057515" y="2079800"/>
            <a:ext cx="342857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8B4B52-AAA8-931D-893A-7C200708C6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3"/>
          <a:stretch/>
        </p:blipFill>
        <p:spPr>
          <a:xfrm>
            <a:off x="1392000" y="2669555"/>
            <a:ext cx="10800000" cy="3845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BA62794-A735-EDCF-A681-25E66B027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776" y="4084553"/>
            <a:ext cx="4392488" cy="243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328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F16BC-73D6-7D3D-5841-CED0719E9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46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01050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AF2AF-075F-C9A1-1CBA-C168E02F3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9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00A54D-A21C-B5EF-52C5-35563E6F7258}"/>
              </a:ext>
            </a:extLst>
          </p:cNvPr>
          <p:cNvSpPr/>
          <p:nvPr/>
        </p:nvSpPr>
        <p:spPr bwMode="white">
          <a:xfrm>
            <a:off x="1481904" y="2127925"/>
            <a:ext cx="685714" cy="38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82B1DD-4D27-0A14-AD43-982A00DD1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166245"/>
            <a:ext cx="4087077" cy="307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02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AB180-1E04-3FAD-C35D-32EE5CF1D2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103818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0AEC5C-F843-8A05-CB1E-CFEB9ABAA27E}"/>
              </a:ext>
            </a:extLst>
          </p:cNvPr>
          <p:cNvSpPr/>
          <p:nvPr/>
        </p:nvSpPr>
        <p:spPr bwMode="white">
          <a:xfrm>
            <a:off x="2461800" y="2039160"/>
            <a:ext cx="302117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9A789-44ED-0118-0D1A-9E0FCE9BA64C}"/>
              </a:ext>
            </a:extLst>
          </p:cNvPr>
          <p:cNvSpPr/>
          <p:nvPr/>
        </p:nvSpPr>
        <p:spPr bwMode="white">
          <a:xfrm>
            <a:off x="4384364" y="2039160"/>
            <a:ext cx="540148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1590FC-A325-F970-D544-4E773A439808}"/>
              </a:ext>
            </a:extLst>
          </p:cNvPr>
          <p:cNvSpPr/>
          <p:nvPr/>
        </p:nvSpPr>
        <p:spPr bwMode="white">
          <a:xfrm>
            <a:off x="2535041" y="2983541"/>
            <a:ext cx="476063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912BE-8586-0492-5C9B-C175FD694C08}"/>
              </a:ext>
            </a:extLst>
          </p:cNvPr>
          <p:cNvSpPr/>
          <p:nvPr/>
        </p:nvSpPr>
        <p:spPr bwMode="white">
          <a:xfrm>
            <a:off x="7982306" y="3001879"/>
            <a:ext cx="1528896" cy="40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057457-0E89-76F1-67B2-49CE9655BF97}"/>
              </a:ext>
            </a:extLst>
          </p:cNvPr>
          <p:cNvSpPr/>
          <p:nvPr/>
        </p:nvSpPr>
        <p:spPr bwMode="white">
          <a:xfrm>
            <a:off x="951214" y="3937091"/>
            <a:ext cx="494373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4B3F53-0A21-C6E2-5AF6-DBBB5D75BB20}"/>
              </a:ext>
            </a:extLst>
          </p:cNvPr>
          <p:cNvSpPr/>
          <p:nvPr/>
        </p:nvSpPr>
        <p:spPr bwMode="white">
          <a:xfrm>
            <a:off x="6050586" y="3973766"/>
            <a:ext cx="503528" cy="40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77E18E-9A61-B105-1D2B-7499270E01C2}"/>
              </a:ext>
            </a:extLst>
          </p:cNvPr>
          <p:cNvSpPr/>
          <p:nvPr/>
        </p:nvSpPr>
        <p:spPr bwMode="white">
          <a:xfrm>
            <a:off x="7140039" y="4927316"/>
            <a:ext cx="1025367" cy="42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A8C4292-4A8E-B930-FF25-7267063E2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2408" y="1122564"/>
            <a:ext cx="2448272" cy="184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24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62CDE-9838-1FE1-248A-D2FC9C76F3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8739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FFBBE-B8CF-0350-F1B2-5E66A3E531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391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70A37-1251-5660-A597-EE2BF15CC735}"/>
              </a:ext>
            </a:extLst>
          </p:cNvPr>
          <p:cNvSpPr/>
          <p:nvPr/>
        </p:nvSpPr>
        <p:spPr bwMode="white">
          <a:xfrm>
            <a:off x="3998297" y="3066086"/>
            <a:ext cx="447619" cy="4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5972C7-2C05-499F-0A1A-B78487A31EA4}"/>
              </a:ext>
            </a:extLst>
          </p:cNvPr>
          <p:cNvSpPr/>
          <p:nvPr/>
        </p:nvSpPr>
        <p:spPr bwMode="white">
          <a:xfrm>
            <a:off x="8969725" y="3066086"/>
            <a:ext cx="438095" cy="4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9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E7B63-8D17-26EC-8049-4D9389D8B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961D5-7828-A00F-256E-4B2297283FAD}"/>
              </a:ext>
            </a:extLst>
          </p:cNvPr>
          <p:cNvSpPr/>
          <p:nvPr/>
        </p:nvSpPr>
        <p:spPr bwMode="white">
          <a:xfrm>
            <a:off x="2605714" y="2125000"/>
            <a:ext cx="247619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D62EA5-8422-B7AB-7B0F-C73E807F348E}"/>
              </a:ext>
            </a:extLst>
          </p:cNvPr>
          <p:cNvSpPr/>
          <p:nvPr/>
        </p:nvSpPr>
        <p:spPr bwMode="white">
          <a:xfrm>
            <a:off x="1853333" y="2735354"/>
            <a:ext cx="323809" cy="2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E48F62-8C47-0BB9-A974-6FD0E329D054}"/>
              </a:ext>
            </a:extLst>
          </p:cNvPr>
          <p:cNvSpPr/>
          <p:nvPr/>
        </p:nvSpPr>
        <p:spPr bwMode="white">
          <a:xfrm>
            <a:off x="3672380" y="3326634"/>
            <a:ext cx="323809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524D4A-251D-BCD1-3AB4-2892DB24A644}"/>
              </a:ext>
            </a:extLst>
          </p:cNvPr>
          <p:cNvSpPr/>
          <p:nvPr/>
        </p:nvSpPr>
        <p:spPr bwMode="white">
          <a:xfrm>
            <a:off x="6167619" y="3298024"/>
            <a:ext cx="247619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0AD816-C9A8-5AD2-E2B8-7BFA1E1AFF97}"/>
              </a:ext>
            </a:extLst>
          </p:cNvPr>
          <p:cNvSpPr/>
          <p:nvPr/>
        </p:nvSpPr>
        <p:spPr bwMode="white">
          <a:xfrm>
            <a:off x="8958095" y="3298024"/>
            <a:ext cx="761904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70170B-6836-FD28-CFBF-C077CCC96990}"/>
              </a:ext>
            </a:extLst>
          </p:cNvPr>
          <p:cNvSpPr/>
          <p:nvPr/>
        </p:nvSpPr>
        <p:spPr bwMode="white">
          <a:xfrm>
            <a:off x="10853333" y="3298024"/>
            <a:ext cx="400000" cy="3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5418F7-414D-9FF3-4A05-4CC487068328}"/>
              </a:ext>
            </a:extLst>
          </p:cNvPr>
          <p:cNvSpPr/>
          <p:nvPr/>
        </p:nvSpPr>
        <p:spPr bwMode="white">
          <a:xfrm>
            <a:off x="1100952" y="3879768"/>
            <a:ext cx="380952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2581AF-F92B-AA25-E989-1FD0A7C80DFE}"/>
              </a:ext>
            </a:extLst>
          </p:cNvPr>
          <p:cNvSpPr/>
          <p:nvPr/>
        </p:nvSpPr>
        <p:spPr bwMode="white">
          <a:xfrm>
            <a:off x="10500952" y="4471048"/>
            <a:ext cx="390476" cy="3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9BFF51-3BD7-022F-B8B8-AD0BB9010A02}"/>
              </a:ext>
            </a:extLst>
          </p:cNvPr>
          <p:cNvSpPr/>
          <p:nvPr/>
        </p:nvSpPr>
        <p:spPr bwMode="white">
          <a:xfrm>
            <a:off x="4129523" y="5062328"/>
            <a:ext cx="361904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D24A97-ACCB-43B0-4D9F-22794ACA7FFF}"/>
              </a:ext>
            </a:extLst>
          </p:cNvPr>
          <p:cNvSpPr/>
          <p:nvPr/>
        </p:nvSpPr>
        <p:spPr bwMode="white">
          <a:xfrm>
            <a:off x="8320000" y="5062328"/>
            <a:ext cx="400000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F141C1-C4EF-DACE-083B-CD20B03DFC8A}"/>
              </a:ext>
            </a:extLst>
          </p:cNvPr>
          <p:cNvSpPr/>
          <p:nvPr/>
        </p:nvSpPr>
        <p:spPr bwMode="white">
          <a:xfrm>
            <a:off x="2186666" y="5663145"/>
            <a:ext cx="380952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05F2A5-41EE-8F28-4A7E-6EBC95E1270E}"/>
              </a:ext>
            </a:extLst>
          </p:cNvPr>
          <p:cNvSpPr/>
          <p:nvPr/>
        </p:nvSpPr>
        <p:spPr bwMode="white">
          <a:xfrm>
            <a:off x="7615238" y="5644072"/>
            <a:ext cx="752380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24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E96AA-CD82-85BF-5EE8-DE32955AF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2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0A5F1F-AF3C-9BE2-D0FC-66792218B41D}"/>
              </a:ext>
            </a:extLst>
          </p:cNvPr>
          <p:cNvSpPr/>
          <p:nvPr/>
        </p:nvSpPr>
        <p:spPr bwMode="white">
          <a:xfrm>
            <a:off x="9520000" y="2191666"/>
            <a:ext cx="333333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14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0767D-E5CE-9486-A041-260BD530E7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9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6C7F0-1BA1-3B87-BD69-B4F1B6E4D93C}"/>
              </a:ext>
            </a:extLst>
          </p:cNvPr>
          <p:cNvSpPr/>
          <p:nvPr/>
        </p:nvSpPr>
        <p:spPr bwMode="white">
          <a:xfrm>
            <a:off x="6405714" y="1523316"/>
            <a:ext cx="1409523" cy="3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DD3ED7-E7EA-33A4-3CDE-5F8D9BC4011E}"/>
              </a:ext>
            </a:extLst>
          </p:cNvPr>
          <p:cNvSpPr/>
          <p:nvPr/>
        </p:nvSpPr>
        <p:spPr bwMode="white">
          <a:xfrm>
            <a:off x="5815238" y="3028249"/>
            <a:ext cx="590476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8F25E-E7C6-37B0-CFA9-4D99752E2FA0}"/>
              </a:ext>
            </a:extLst>
          </p:cNvPr>
          <p:cNvSpPr/>
          <p:nvPr/>
        </p:nvSpPr>
        <p:spPr bwMode="white">
          <a:xfrm>
            <a:off x="7796190" y="2933001"/>
            <a:ext cx="1180952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A6FFFC-92E1-8E26-C1E9-81D31EC6506A}"/>
              </a:ext>
            </a:extLst>
          </p:cNvPr>
          <p:cNvSpPr/>
          <p:nvPr/>
        </p:nvSpPr>
        <p:spPr bwMode="white">
          <a:xfrm>
            <a:off x="8196190" y="3456870"/>
            <a:ext cx="1190476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B42CDF-C24A-0D50-8D39-6FD30316F4B8}"/>
              </a:ext>
            </a:extLst>
          </p:cNvPr>
          <p:cNvSpPr/>
          <p:nvPr/>
        </p:nvSpPr>
        <p:spPr bwMode="white">
          <a:xfrm>
            <a:off x="5815238" y="3618793"/>
            <a:ext cx="590476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B3B175-15B6-9868-FFAE-4DC02BC2197B}"/>
              </a:ext>
            </a:extLst>
          </p:cNvPr>
          <p:cNvSpPr/>
          <p:nvPr/>
        </p:nvSpPr>
        <p:spPr bwMode="white">
          <a:xfrm>
            <a:off x="8234285" y="3761666"/>
            <a:ext cx="1152380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0F913F-055C-1330-D32D-72CC12E2ADE5}"/>
              </a:ext>
            </a:extLst>
          </p:cNvPr>
          <p:cNvSpPr/>
          <p:nvPr/>
        </p:nvSpPr>
        <p:spPr bwMode="white">
          <a:xfrm>
            <a:off x="2958095" y="4418884"/>
            <a:ext cx="1180952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E73CC4-0F27-652E-7ABD-EABEF08E3351}"/>
              </a:ext>
            </a:extLst>
          </p:cNvPr>
          <p:cNvSpPr/>
          <p:nvPr/>
        </p:nvSpPr>
        <p:spPr bwMode="white">
          <a:xfrm>
            <a:off x="6100952" y="4409359"/>
            <a:ext cx="314285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3D15BD-0329-0EB7-7BAB-17F2F130BC18}"/>
              </a:ext>
            </a:extLst>
          </p:cNvPr>
          <p:cNvSpPr/>
          <p:nvPr/>
        </p:nvSpPr>
        <p:spPr bwMode="white">
          <a:xfrm>
            <a:off x="8234285" y="4352210"/>
            <a:ext cx="1152380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E9B180-300E-31F4-F435-FD1E16DA742C}"/>
              </a:ext>
            </a:extLst>
          </p:cNvPr>
          <p:cNvSpPr/>
          <p:nvPr/>
        </p:nvSpPr>
        <p:spPr bwMode="white">
          <a:xfrm>
            <a:off x="3224761" y="5266600"/>
            <a:ext cx="1123809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3C3895-B100-90AF-BFC0-413938F0D9DD}"/>
              </a:ext>
            </a:extLst>
          </p:cNvPr>
          <p:cNvSpPr/>
          <p:nvPr/>
        </p:nvSpPr>
        <p:spPr bwMode="white">
          <a:xfrm>
            <a:off x="5815238" y="5180876"/>
            <a:ext cx="590476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6549F6-1831-3EBD-EAA2-A76F12F40215}"/>
              </a:ext>
            </a:extLst>
          </p:cNvPr>
          <p:cNvSpPr/>
          <p:nvPr/>
        </p:nvSpPr>
        <p:spPr bwMode="white">
          <a:xfrm>
            <a:off x="5834285" y="5704745"/>
            <a:ext cx="580952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952A37D-1D2F-857C-5BF2-F1E5F5C18BB5}"/>
              </a:ext>
            </a:extLst>
          </p:cNvPr>
          <p:cNvSpPr/>
          <p:nvPr/>
        </p:nvSpPr>
        <p:spPr bwMode="white">
          <a:xfrm>
            <a:off x="3967619" y="5961917"/>
            <a:ext cx="1200000" cy="2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3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988DD-3EDE-A2F3-56A1-8C0BCC9D4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3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B55F40-2CA1-E427-89E6-45A4768D34D7}"/>
              </a:ext>
            </a:extLst>
          </p:cNvPr>
          <p:cNvSpPr/>
          <p:nvPr/>
        </p:nvSpPr>
        <p:spPr bwMode="white">
          <a:xfrm>
            <a:off x="10558095" y="2591476"/>
            <a:ext cx="304761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143A87-8E91-A3A7-2CC7-EB9EE5B378A7}"/>
              </a:ext>
            </a:extLst>
          </p:cNvPr>
          <p:cNvSpPr/>
          <p:nvPr/>
        </p:nvSpPr>
        <p:spPr bwMode="white">
          <a:xfrm>
            <a:off x="10577142" y="5041280"/>
            <a:ext cx="266666" cy="2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680B7-A52C-FA15-C735-594F1582B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053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2195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5FBBE-F79D-02FD-7B0B-9B418F9FE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E1699-E553-E750-BDCD-8DAFE8BC955C}"/>
              </a:ext>
            </a:extLst>
          </p:cNvPr>
          <p:cNvSpPr/>
          <p:nvPr/>
        </p:nvSpPr>
        <p:spPr bwMode="white">
          <a:xfrm>
            <a:off x="10120000" y="1037594"/>
            <a:ext cx="409523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700F28-832D-6933-4992-E9C0315C3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655" y="3352674"/>
            <a:ext cx="4048690" cy="298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2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66208-C960-8ADF-9E0B-3EDF25316B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9C28E-495F-60E2-9363-E77F7DDAD562}"/>
              </a:ext>
            </a:extLst>
          </p:cNvPr>
          <p:cNvSpPr/>
          <p:nvPr/>
        </p:nvSpPr>
        <p:spPr bwMode="white">
          <a:xfrm>
            <a:off x="10148571" y="1161332"/>
            <a:ext cx="361905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31645F3-FE25-BDD1-8A1B-67CA307D3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70856"/>
            <a:ext cx="4048690" cy="298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10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48352-AD59-4E80-D5D9-047E3DFE32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81FB53-F128-B4C4-0326-52D20397304C}"/>
              </a:ext>
            </a:extLst>
          </p:cNvPr>
          <p:cNvSpPr/>
          <p:nvPr/>
        </p:nvSpPr>
        <p:spPr bwMode="white">
          <a:xfrm>
            <a:off x="10148571" y="1932942"/>
            <a:ext cx="361905" cy="37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CE5390-7CCC-0FEF-2FF3-581F48A31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348880"/>
            <a:ext cx="3816424" cy="281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1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2024-08-29T14:34:44Z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