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7" r:id="rId4"/>
    <p:sldId id="336" r:id="rId5"/>
    <p:sldId id="335" r:id="rId6"/>
    <p:sldId id="334" r:id="rId7"/>
    <p:sldId id="332" r:id="rId8"/>
    <p:sldId id="331" r:id="rId9"/>
    <p:sldId id="330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6B05BBE-417C-7247-3DA3-C0EFF2597D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255" y="3014604"/>
            <a:ext cx="10669489" cy="82879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14B8DD-47E8-DDEB-2324-6FB82A0E65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27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84105CD-290E-CAF2-59BF-06B3CA194EA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2862855"/>
            <a:ext cx="6672144" cy="3166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774861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865B5B-5D02-8EB3-B9F1-F25B7420EB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333" y="829760"/>
            <a:ext cx="9192424" cy="3529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788451-B635-B138-EC4F-680D09BD3040}"/>
              </a:ext>
            </a:extLst>
          </p:cNvPr>
          <p:cNvSpPr/>
          <p:nvPr/>
        </p:nvSpPr>
        <p:spPr bwMode="white">
          <a:xfrm>
            <a:off x="9264352" y="980728"/>
            <a:ext cx="36004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5571252-33A1-7E52-B8D1-5B8BAECCF6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4437112"/>
            <a:ext cx="4568809" cy="2168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3861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345A72-BBD6-E0D1-3572-9371F34EE0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0800000" cy="4130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CC7D6D-7D52-1533-6196-CC013BF941E8}"/>
              </a:ext>
            </a:extLst>
          </p:cNvPr>
          <p:cNvSpPr/>
          <p:nvPr/>
        </p:nvSpPr>
        <p:spPr bwMode="white">
          <a:xfrm>
            <a:off x="10179955" y="1444777"/>
            <a:ext cx="361904" cy="381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D53C53D-A473-A302-EEF7-E67F78E880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184" y="2492720"/>
            <a:ext cx="4568809" cy="2168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85573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CD4D73-D1BE-3823-D2EC-90444EEAFD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02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F999F0-E07F-15E8-3441-9C34E132A283}"/>
              </a:ext>
            </a:extLst>
          </p:cNvPr>
          <p:cNvSpPr/>
          <p:nvPr/>
        </p:nvSpPr>
        <p:spPr bwMode="white">
          <a:xfrm>
            <a:off x="10348571" y="1113988"/>
            <a:ext cx="371427" cy="371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1941DF0-C938-0499-5B4D-B707A2ACF9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3706815"/>
            <a:ext cx="5310591" cy="252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6228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720E06-1E9E-84B9-25D2-EF1DE8E066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2961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55C78D-E539-EE37-8B99-50C9B4F127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8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149C60-2A01-9D88-DA20-AB427816E6D6}"/>
              </a:ext>
            </a:extLst>
          </p:cNvPr>
          <p:cNvSpPr/>
          <p:nvPr/>
        </p:nvSpPr>
        <p:spPr bwMode="white">
          <a:xfrm>
            <a:off x="10129523" y="1867185"/>
            <a:ext cx="342857" cy="381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123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AAE66A-A9E5-F217-D444-32FB45E03D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DB0170-28D1-DB42-B7A8-76ED6C9149B1}"/>
              </a:ext>
            </a:extLst>
          </p:cNvPr>
          <p:cNvSpPr/>
          <p:nvPr/>
        </p:nvSpPr>
        <p:spPr bwMode="white">
          <a:xfrm>
            <a:off x="10148571" y="1943617"/>
            <a:ext cx="352380" cy="371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675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0CE471-72F8-E8E5-FF2D-D7A72B6CE8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87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1F07D0-A1D4-060B-F80E-F600EFD5BA7C}"/>
              </a:ext>
            </a:extLst>
          </p:cNvPr>
          <p:cNvSpPr/>
          <p:nvPr/>
        </p:nvSpPr>
        <p:spPr bwMode="white">
          <a:xfrm>
            <a:off x="10120000" y="1114384"/>
            <a:ext cx="409523" cy="37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577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2D6ABE-DD3F-0BFF-50C9-682245C3B1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2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362908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2C8B49-A32A-15A1-4CA5-F08522BA11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86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8137C7-7C29-FBCD-0974-A3D8048306DF}"/>
              </a:ext>
            </a:extLst>
          </p:cNvPr>
          <p:cNvSpPr/>
          <p:nvPr/>
        </p:nvSpPr>
        <p:spPr bwMode="white">
          <a:xfrm>
            <a:off x="10348571" y="1992440"/>
            <a:ext cx="361904" cy="391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96EFAE3-9D4F-A0B9-6BBA-85D8AABACA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5992" y="3573016"/>
            <a:ext cx="5520016" cy="3022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66993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18BE35-6E53-BC23-D282-2306EE59CF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29958"/>
            <a:ext cx="10800000" cy="4998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9F9DA8-3D0F-0E3B-419E-01EFDF8EFB17}"/>
              </a:ext>
            </a:extLst>
          </p:cNvPr>
          <p:cNvSpPr/>
          <p:nvPr/>
        </p:nvSpPr>
        <p:spPr bwMode="white">
          <a:xfrm>
            <a:off x="10223392" y="3676996"/>
            <a:ext cx="419048" cy="381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046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E73DAE-5A64-0ACE-28AC-D09B1A92F9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6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1621003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2024-08-29T15:14:45Z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