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72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54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BF4292-2410-D139-EFD3-78436FBE9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35401"/>
            <a:ext cx="12192000" cy="23871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D345B-0A51-5F1C-8734-88A28E983A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0800000" cy="2934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8710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1FE93-13AA-FC5C-70A2-28AAFE9DF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49DD80-B05F-6F04-F078-D82CDFCD5804}"/>
              </a:ext>
            </a:extLst>
          </p:cNvPr>
          <p:cNvSpPr/>
          <p:nvPr/>
        </p:nvSpPr>
        <p:spPr bwMode="white">
          <a:xfrm>
            <a:off x="10091428" y="3011075"/>
            <a:ext cx="409523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ABFA2-6D59-A354-E964-FE0EA39DF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437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456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39840-17E2-505C-9897-97FDF11C7E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4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F9C77-04D3-90FC-30D9-EDA968F78180}"/>
              </a:ext>
            </a:extLst>
          </p:cNvPr>
          <p:cNvSpPr/>
          <p:nvPr/>
        </p:nvSpPr>
        <p:spPr bwMode="white">
          <a:xfrm>
            <a:off x="10139047" y="1991447"/>
            <a:ext cx="323809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21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F374C-38C0-7C99-B019-D8769BFC3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458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4667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99B22-8840-51ED-6C39-2643873C9E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3716D5-43F1-B621-A456-5BAEC8E4D723}"/>
              </a:ext>
            </a:extLst>
          </p:cNvPr>
          <p:cNvSpPr/>
          <p:nvPr/>
        </p:nvSpPr>
        <p:spPr bwMode="white">
          <a:xfrm>
            <a:off x="10377142" y="1935343"/>
            <a:ext cx="333333" cy="38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7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79C0F-D3A0-B25E-52FC-6C0EED905C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8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05D821-CFE6-4646-00EB-1A265C0128C2}"/>
              </a:ext>
            </a:extLst>
          </p:cNvPr>
          <p:cNvSpPr/>
          <p:nvPr/>
        </p:nvSpPr>
        <p:spPr bwMode="white">
          <a:xfrm>
            <a:off x="10348571" y="2009022"/>
            <a:ext cx="371427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23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9EF3B-8600-6DDF-6CDE-E9A562D8F8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3565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499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8A8BDB-AA4A-CF97-C6A3-7AAE763E8B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BB35AAF-8719-0B4A-9A90-ECBEECAF93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4437112"/>
            <a:ext cx="5952064" cy="183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2456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E7D34-1493-B7C8-DA5F-50BD70BA09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33999B-6392-FC55-EC4E-46C8F8D2CB4D}"/>
              </a:ext>
            </a:extLst>
          </p:cNvPr>
          <p:cNvSpPr/>
          <p:nvPr/>
        </p:nvSpPr>
        <p:spPr bwMode="white">
          <a:xfrm>
            <a:off x="10348571" y="1991780"/>
            <a:ext cx="361904" cy="38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48FB04-134C-A3F7-4F76-80526E2A46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950102"/>
            <a:ext cx="6696744" cy="2067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895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7C282-881B-E6C8-9E8D-94AA61EDD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3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1C725-E1FA-1A86-CF68-6B04CDFD2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2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F03BBF-1CED-C632-06AB-FB80DDFD6E13}"/>
              </a:ext>
            </a:extLst>
          </p:cNvPr>
          <p:cNvSpPr/>
          <p:nvPr/>
        </p:nvSpPr>
        <p:spPr bwMode="white">
          <a:xfrm>
            <a:off x="10329523" y="1057074"/>
            <a:ext cx="352380" cy="381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80D5A63-0357-F1D0-B7C1-804FBEA9E2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950102"/>
            <a:ext cx="6696744" cy="2067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786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198F2-4C40-D423-D161-F7014574FE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9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3B10E-4953-AE04-00F9-7FC5CF2EB8E9}"/>
              </a:ext>
            </a:extLst>
          </p:cNvPr>
          <p:cNvSpPr/>
          <p:nvPr/>
        </p:nvSpPr>
        <p:spPr bwMode="white">
          <a:xfrm>
            <a:off x="9729523" y="961516"/>
            <a:ext cx="1085715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B45315-4F67-7083-3544-68BE7E1358E5}"/>
              </a:ext>
            </a:extLst>
          </p:cNvPr>
          <p:cNvSpPr/>
          <p:nvPr/>
        </p:nvSpPr>
        <p:spPr bwMode="white">
          <a:xfrm>
            <a:off x="1262857" y="1552806"/>
            <a:ext cx="714285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CE56AC-A8CB-20DC-6A86-B6E34EC54A30}"/>
              </a:ext>
            </a:extLst>
          </p:cNvPr>
          <p:cNvSpPr/>
          <p:nvPr/>
        </p:nvSpPr>
        <p:spPr bwMode="white">
          <a:xfrm>
            <a:off x="7253333" y="1543269"/>
            <a:ext cx="1876190" cy="33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0C89A3-459D-BF32-95B6-D96DE08E505F}"/>
              </a:ext>
            </a:extLst>
          </p:cNvPr>
          <p:cNvSpPr/>
          <p:nvPr/>
        </p:nvSpPr>
        <p:spPr bwMode="white">
          <a:xfrm>
            <a:off x="10072380" y="1562343"/>
            <a:ext cx="761904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0DBFA8-078E-6D71-D428-8AA7181A1E31}"/>
              </a:ext>
            </a:extLst>
          </p:cNvPr>
          <p:cNvSpPr/>
          <p:nvPr/>
        </p:nvSpPr>
        <p:spPr bwMode="white">
          <a:xfrm>
            <a:off x="1272380" y="2144096"/>
            <a:ext cx="333333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8E1C85-8267-5D22-3A9A-89B32F062D4C}"/>
              </a:ext>
            </a:extLst>
          </p:cNvPr>
          <p:cNvSpPr/>
          <p:nvPr/>
        </p:nvSpPr>
        <p:spPr bwMode="white">
          <a:xfrm>
            <a:off x="2558095" y="2144096"/>
            <a:ext cx="1047619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CE7C1C-709F-37BB-99C5-6A548B1A63B7}"/>
              </a:ext>
            </a:extLst>
          </p:cNvPr>
          <p:cNvSpPr/>
          <p:nvPr/>
        </p:nvSpPr>
        <p:spPr bwMode="white">
          <a:xfrm>
            <a:off x="4520000" y="2144096"/>
            <a:ext cx="1076190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8F6C9B-31C7-D88D-A1E1-2D60F68FC150}"/>
              </a:ext>
            </a:extLst>
          </p:cNvPr>
          <p:cNvSpPr/>
          <p:nvPr/>
        </p:nvSpPr>
        <p:spPr bwMode="white">
          <a:xfrm>
            <a:off x="1596190" y="2716312"/>
            <a:ext cx="1104761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66CAA2-F39D-14C2-57E3-C24D8C8A4304}"/>
              </a:ext>
            </a:extLst>
          </p:cNvPr>
          <p:cNvSpPr/>
          <p:nvPr/>
        </p:nvSpPr>
        <p:spPr bwMode="white">
          <a:xfrm>
            <a:off x="8281904" y="3307602"/>
            <a:ext cx="647619" cy="30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06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7FEAC-A749-02D6-4A4D-79FE186FDE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19AA7-8713-CFB1-F95A-E43DC910B08C}"/>
              </a:ext>
            </a:extLst>
          </p:cNvPr>
          <p:cNvSpPr/>
          <p:nvPr/>
        </p:nvSpPr>
        <p:spPr bwMode="white">
          <a:xfrm>
            <a:off x="2900952" y="2126546"/>
            <a:ext cx="761904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5BEF26-E1FB-1B05-C67D-169503ECD0AA}"/>
              </a:ext>
            </a:extLst>
          </p:cNvPr>
          <p:cNvSpPr/>
          <p:nvPr/>
        </p:nvSpPr>
        <p:spPr bwMode="white">
          <a:xfrm>
            <a:off x="4662857" y="2116998"/>
            <a:ext cx="752380" cy="32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B22C3B-1F9F-EC40-BA1E-8247209B7208}"/>
              </a:ext>
            </a:extLst>
          </p:cNvPr>
          <p:cNvSpPr/>
          <p:nvPr/>
        </p:nvSpPr>
        <p:spPr bwMode="white">
          <a:xfrm>
            <a:off x="6424761" y="2126546"/>
            <a:ext cx="733333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0105BC-7F53-B681-7104-5D337BCC021F}"/>
              </a:ext>
            </a:extLst>
          </p:cNvPr>
          <p:cNvSpPr/>
          <p:nvPr/>
        </p:nvSpPr>
        <p:spPr bwMode="white">
          <a:xfrm>
            <a:off x="8177142" y="2126546"/>
            <a:ext cx="733333" cy="30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EC0530-5BF4-60E7-67C7-71EBF22BD557}"/>
              </a:ext>
            </a:extLst>
          </p:cNvPr>
          <p:cNvSpPr/>
          <p:nvPr/>
        </p:nvSpPr>
        <p:spPr bwMode="white">
          <a:xfrm>
            <a:off x="3329523" y="3272323"/>
            <a:ext cx="695238" cy="32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70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86C73-2798-1524-74FF-63DE806B44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37E04-A138-84B9-0AA6-41C1D24A637D}"/>
              </a:ext>
            </a:extLst>
          </p:cNvPr>
          <p:cNvSpPr/>
          <p:nvPr/>
        </p:nvSpPr>
        <p:spPr bwMode="white">
          <a:xfrm>
            <a:off x="6148571" y="1523672"/>
            <a:ext cx="695238" cy="2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12C65E-7DA1-DB0C-ACB6-A38A4DAC04D2}"/>
              </a:ext>
            </a:extLst>
          </p:cNvPr>
          <p:cNvSpPr/>
          <p:nvPr/>
        </p:nvSpPr>
        <p:spPr bwMode="white">
          <a:xfrm>
            <a:off x="10091428" y="1523672"/>
            <a:ext cx="733333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0C1B59-32E5-DA47-9422-766019612443}"/>
              </a:ext>
            </a:extLst>
          </p:cNvPr>
          <p:cNvSpPr/>
          <p:nvPr/>
        </p:nvSpPr>
        <p:spPr bwMode="white">
          <a:xfrm>
            <a:off x="9215238" y="2104988"/>
            <a:ext cx="714285" cy="3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23EE58-EE16-EF97-87D3-713C90C84F37}"/>
              </a:ext>
            </a:extLst>
          </p:cNvPr>
          <p:cNvSpPr/>
          <p:nvPr/>
        </p:nvSpPr>
        <p:spPr bwMode="white">
          <a:xfrm>
            <a:off x="10872380" y="2133577"/>
            <a:ext cx="380952" cy="26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5D69C5-2506-35A9-5130-F29928F54B50}"/>
              </a:ext>
            </a:extLst>
          </p:cNvPr>
          <p:cNvSpPr/>
          <p:nvPr/>
        </p:nvSpPr>
        <p:spPr bwMode="white">
          <a:xfrm>
            <a:off x="1100952" y="2686303"/>
            <a:ext cx="371428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9AC705-7106-9FFC-6FCD-7A2E1F994AE4}"/>
              </a:ext>
            </a:extLst>
          </p:cNvPr>
          <p:cNvSpPr/>
          <p:nvPr/>
        </p:nvSpPr>
        <p:spPr bwMode="white">
          <a:xfrm>
            <a:off x="2358095" y="2686303"/>
            <a:ext cx="1114285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1FBC69-4C76-A596-1198-35D7B312C787}"/>
              </a:ext>
            </a:extLst>
          </p:cNvPr>
          <p:cNvSpPr/>
          <p:nvPr/>
        </p:nvSpPr>
        <p:spPr bwMode="white">
          <a:xfrm>
            <a:off x="4386666" y="2686303"/>
            <a:ext cx="695238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4B3996-3F24-C2C3-BF83-FCBF355A34CF}"/>
              </a:ext>
            </a:extLst>
          </p:cNvPr>
          <p:cNvSpPr/>
          <p:nvPr/>
        </p:nvSpPr>
        <p:spPr bwMode="white">
          <a:xfrm>
            <a:off x="7881904" y="3267619"/>
            <a:ext cx="3180953" cy="33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5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4676E-692A-8DF6-EF52-9CB6C4155B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9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C096D8-F9D6-B7A2-9733-D8A26D1B5111}"/>
              </a:ext>
            </a:extLst>
          </p:cNvPr>
          <p:cNvSpPr/>
          <p:nvPr/>
        </p:nvSpPr>
        <p:spPr bwMode="white">
          <a:xfrm>
            <a:off x="10558095" y="3175993"/>
            <a:ext cx="304761" cy="25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1ECD44-2555-98B4-666D-3BFF4582F9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45024"/>
            <a:ext cx="6912768" cy="108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289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0503D-3BFD-E4E7-3E47-7EB0E7A4C0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6FA91-7AF3-8B4B-F08C-27D3F225C140}"/>
              </a:ext>
            </a:extLst>
          </p:cNvPr>
          <p:cNvSpPr/>
          <p:nvPr/>
        </p:nvSpPr>
        <p:spPr bwMode="white">
          <a:xfrm>
            <a:off x="10091428" y="1114677"/>
            <a:ext cx="400000" cy="37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FBDE3-F6B8-9E0C-AA7B-B4032E517B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1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54541-834A-B4F6-6CAA-DE47F987E700}"/>
              </a:ext>
            </a:extLst>
          </p:cNvPr>
          <p:cNvSpPr/>
          <p:nvPr/>
        </p:nvSpPr>
        <p:spPr bwMode="white">
          <a:xfrm>
            <a:off x="10120000" y="3801453"/>
            <a:ext cx="361904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97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A0CF5-A57F-35B8-5516-232776921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F8D51A-6AFB-0298-C4EE-4D69D2E50F21}"/>
              </a:ext>
            </a:extLst>
          </p:cNvPr>
          <p:cNvSpPr/>
          <p:nvPr/>
        </p:nvSpPr>
        <p:spPr bwMode="white">
          <a:xfrm>
            <a:off x="10120000" y="2886482"/>
            <a:ext cx="342857" cy="3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01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2024-08-29T13:54:36Z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