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35B56A-D50D-AD8C-7A05-9C704B4E9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889" y="3009841"/>
            <a:ext cx="8040222" cy="838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209F1-FA78-C448-0088-05419BBE9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56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8985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1DCC0-C847-2481-00AF-7F113E7BD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683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FF568-2F58-183E-EA90-0D96B56AD5B9}"/>
              </a:ext>
            </a:extLst>
          </p:cNvPr>
          <p:cNvSpPr/>
          <p:nvPr/>
        </p:nvSpPr>
        <p:spPr bwMode="white">
          <a:xfrm>
            <a:off x="8425197" y="3980040"/>
            <a:ext cx="282830" cy="30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1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B39D0-C57F-56AF-027C-E92AFB4B2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34405-B182-5B37-375E-1E3F4D037959}"/>
              </a:ext>
            </a:extLst>
          </p:cNvPr>
          <p:cNvSpPr/>
          <p:nvPr/>
        </p:nvSpPr>
        <p:spPr bwMode="white">
          <a:xfrm>
            <a:off x="10281904" y="4763488"/>
            <a:ext cx="419047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0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1AF67-D76A-B106-73DD-29273400B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0800000" cy="40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761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0997F-A1AC-9EBE-F5B3-3CCD8EDD9A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AB405-551F-4BB8-F92B-E73B4A2C54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9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85A65-0A3D-D05D-19D2-830F711FC37C}"/>
              </a:ext>
            </a:extLst>
          </p:cNvPr>
          <p:cNvSpPr/>
          <p:nvPr/>
        </p:nvSpPr>
        <p:spPr bwMode="white">
          <a:xfrm>
            <a:off x="10196190" y="2726640"/>
            <a:ext cx="333333" cy="37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44512-2BB7-F9A0-91ED-9CB6ED622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6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5001F-70BF-338C-3AF8-6E38071F1997}"/>
              </a:ext>
            </a:extLst>
          </p:cNvPr>
          <p:cNvSpPr/>
          <p:nvPr/>
        </p:nvSpPr>
        <p:spPr bwMode="white">
          <a:xfrm>
            <a:off x="10017447" y="2765281"/>
            <a:ext cx="346082" cy="3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96395-CA40-1DD0-4542-A71B61623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89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6454F-0A98-E19F-1545-2490E4874F18}"/>
              </a:ext>
            </a:extLst>
          </p:cNvPr>
          <p:cNvSpPr/>
          <p:nvPr/>
        </p:nvSpPr>
        <p:spPr bwMode="white">
          <a:xfrm>
            <a:off x="9309178" y="4163857"/>
            <a:ext cx="328359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0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6169C-6537-7712-150F-EE3321CD9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89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1E157-6AEB-D42D-24C3-9631E06DDF18}"/>
              </a:ext>
            </a:extLst>
          </p:cNvPr>
          <p:cNvSpPr/>
          <p:nvPr/>
        </p:nvSpPr>
        <p:spPr bwMode="white">
          <a:xfrm>
            <a:off x="9309178" y="4181141"/>
            <a:ext cx="319717" cy="34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8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EE4CD-7EFE-F595-B46F-BBB516556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DEFB7-A801-42B0-C4BF-65A88E333527}"/>
              </a:ext>
            </a:extLst>
          </p:cNvPr>
          <p:cNvSpPr/>
          <p:nvPr/>
        </p:nvSpPr>
        <p:spPr bwMode="white">
          <a:xfrm>
            <a:off x="10186666" y="2830151"/>
            <a:ext cx="352380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F15CF-B0BE-E853-1217-C3AB52A7D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9B1D9-B223-80F6-77AD-9F0450312287}"/>
              </a:ext>
            </a:extLst>
          </p:cNvPr>
          <p:cNvSpPr/>
          <p:nvPr/>
        </p:nvSpPr>
        <p:spPr bwMode="white">
          <a:xfrm>
            <a:off x="10339047" y="3755638"/>
            <a:ext cx="333333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3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74957-3816-278C-40CA-6781CCA6DA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6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54914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