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0DD544F-7E05-545A-447F-1B2ACDDD1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740" y="2382226"/>
            <a:ext cx="10776520" cy="20935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B60413-9265-6FEE-ED37-98D7613CD9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5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9F02C5-008B-9317-0343-C7775DA85158}"/>
              </a:ext>
            </a:extLst>
          </p:cNvPr>
          <p:cNvSpPr/>
          <p:nvPr/>
        </p:nvSpPr>
        <p:spPr bwMode="white">
          <a:xfrm>
            <a:off x="10072380" y="5136214"/>
            <a:ext cx="409523" cy="37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28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AB876-957C-EBCF-3AD2-5E745821AB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755991"/>
            <a:ext cx="9624472" cy="4018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1A0FD16-AB0F-DE8F-6ADC-DE1B1A1178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4149080"/>
            <a:ext cx="5995961" cy="2451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32251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E3542-38D2-10E5-213D-AD4484BC1D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E13658-2FB2-9A9A-64CA-A9A7F184EC82}"/>
              </a:ext>
            </a:extLst>
          </p:cNvPr>
          <p:cNvSpPr/>
          <p:nvPr/>
        </p:nvSpPr>
        <p:spPr bwMode="white">
          <a:xfrm>
            <a:off x="10120000" y="1896148"/>
            <a:ext cx="323809" cy="36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6B4441-A255-CF32-0CC8-9B3F360024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4149080"/>
            <a:ext cx="5995961" cy="2451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962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26607-1183-525B-044C-4C5F2CED8F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AA3501-E7D5-A486-F17B-27705DBAC5FC}"/>
              </a:ext>
            </a:extLst>
          </p:cNvPr>
          <p:cNvSpPr/>
          <p:nvPr/>
        </p:nvSpPr>
        <p:spPr bwMode="white">
          <a:xfrm>
            <a:off x="10243809" y="1831976"/>
            <a:ext cx="352380" cy="38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9A224E4-7228-182A-B1B1-24D6673129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5931" y="2780928"/>
            <a:ext cx="7220258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936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5D97C0-6DD7-F73F-9E97-3D321F3755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0800000" cy="5053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0743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EACC6B-5420-7851-C574-05D458F774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0949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4BCD64-EE33-ABB9-7636-72756B29B5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187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86322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FBB78-0F6A-5FA4-430D-0E96D3B2D1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1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1DE3885-9C81-E846-1C78-70DA0A34DFC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7"/>
          <a:stretch/>
        </p:blipFill>
        <p:spPr>
          <a:xfrm>
            <a:off x="3431704" y="3490474"/>
            <a:ext cx="6030844" cy="317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33811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1B8B8-A565-F1E8-FA9E-875E0D3DA3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28126"/>
            <a:ext cx="10800000" cy="2400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0EDE01-27C6-E2DA-925A-A36B0902D3EA}"/>
              </a:ext>
            </a:extLst>
          </p:cNvPr>
          <p:cNvSpPr/>
          <p:nvPr/>
        </p:nvSpPr>
        <p:spPr bwMode="white">
          <a:xfrm>
            <a:off x="945336" y="1228198"/>
            <a:ext cx="9142857" cy="4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9EDEB6B-9B85-5A57-1BCB-9232D262CBA0}"/>
              </a:ext>
            </a:extLst>
          </p:cNvPr>
          <p:cNvSpPr/>
          <p:nvPr/>
        </p:nvSpPr>
        <p:spPr bwMode="white">
          <a:xfrm>
            <a:off x="983432" y="2018963"/>
            <a:ext cx="9142857" cy="4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D2923A-1DB8-DA14-846C-1B1B69AA15F9}"/>
              </a:ext>
            </a:extLst>
          </p:cNvPr>
          <p:cNvSpPr/>
          <p:nvPr/>
        </p:nvSpPr>
        <p:spPr bwMode="white">
          <a:xfrm>
            <a:off x="963431" y="2809728"/>
            <a:ext cx="9142857" cy="4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18C0C2A3-EC65-652D-E36B-2EDA84173D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7"/>
          <a:stretch/>
        </p:blipFill>
        <p:spPr>
          <a:xfrm>
            <a:off x="3503712" y="3629072"/>
            <a:ext cx="4824536" cy="2541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408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8D0EB1-C127-44A9-1C10-40ABA2419A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165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6A438C-7EF4-DFDE-168B-6CCAC3ABEBEB}"/>
              </a:ext>
            </a:extLst>
          </p:cNvPr>
          <p:cNvSpPr/>
          <p:nvPr/>
        </p:nvSpPr>
        <p:spPr bwMode="white">
          <a:xfrm>
            <a:off x="7763225" y="1162278"/>
            <a:ext cx="1009523" cy="42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20B484-A618-2905-0EFD-E7337906F456}"/>
              </a:ext>
            </a:extLst>
          </p:cNvPr>
          <p:cNvSpPr/>
          <p:nvPr/>
        </p:nvSpPr>
        <p:spPr bwMode="white">
          <a:xfrm>
            <a:off x="5858463" y="2031807"/>
            <a:ext cx="990476" cy="41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817C747-B358-3F2B-3C3E-71694D9EA7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7"/>
          <a:stretch/>
        </p:blipFill>
        <p:spPr>
          <a:xfrm>
            <a:off x="3143672" y="3068960"/>
            <a:ext cx="6030844" cy="317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138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F4F39-61AD-98B4-F94E-F0B26F8EEA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A01DAE-9FD0-8F59-43E4-4A9A6BF96346}"/>
              </a:ext>
            </a:extLst>
          </p:cNvPr>
          <p:cNvSpPr/>
          <p:nvPr/>
        </p:nvSpPr>
        <p:spPr bwMode="white">
          <a:xfrm>
            <a:off x="4243809" y="1800723"/>
            <a:ext cx="704761" cy="30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2D28E2-968E-153E-769E-D5C3A5E56EC3}"/>
              </a:ext>
            </a:extLst>
          </p:cNvPr>
          <p:cNvSpPr/>
          <p:nvPr/>
        </p:nvSpPr>
        <p:spPr bwMode="white">
          <a:xfrm>
            <a:off x="5910476" y="1791187"/>
            <a:ext cx="1104761" cy="33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8BD927-C267-B4E9-83D4-950B1549E1B1}"/>
              </a:ext>
            </a:extLst>
          </p:cNvPr>
          <p:cNvSpPr/>
          <p:nvPr/>
        </p:nvSpPr>
        <p:spPr bwMode="white">
          <a:xfrm>
            <a:off x="7958095" y="1791187"/>
            <a:ext cx="666666" cy="33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66B146-3FD8-75BD-3CA4-8BEC3C6082F4}"/>
              </a:ext>
            </a:extLst>
          </p:cNvPr>
          <p:cNvSpPr/>
          <p:nvPr/>
        </p:nvSpPr>
        <p:spPr bwMode="white">
          <a:xfrm>
            <a:off x="5043809" y="2916496"/>
            <a:ext cx="3152381" cy="3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8317A6-5333-82A3-7173-19F7BECC530A}"/>
              </a:ext>
            </a:extLst>
          </p:cNvPr>
          <p:cNvSpPr/>
          <p:nvPr/>
        </p:nvSpPr>
        <p:spPr bwMode="white">
          <a:xfrm>
            <a:off x="3872380" y="4022732"/>
            <a:ext cx="1123809" cy="35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B62D4-7DF7-0BF2-D95F-1D931B1A1B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2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809415-7997-FBB5-5C13-1B91B27E70AF}"/>
              </a:ext>
            </a:extLst>
          </p:cNvPr>
          <p:cNvSpPr/>
          <p:nvPr/>
        </p:nvSpPr>
        <p:spPr bwMode="white">
          <a:xfrm>
            <a:off x="8424761" y="2041930"/>
            <a:ext cx="285714" cy="28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4ED041-DFC2-D19A-1C3A-562B26C74D4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7"/>
          <a:stretch/>
        </p:blipFill>
        <p:spPr>
          <a:xfrm>
            <a:off x="3104578" y="2852927"/>
            <a:ext cx="6030844" cy="317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484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CF171-ABB8-75AB-41E2-ADF4474062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7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D6306D-F905-BB52-884D-718BDD6F8180}"/>
              </a:ext>
            </a:extLst>
          </p:cNvPr>
          <p:cNvSpPr/>
          <p:nvPr/>
        </p:nvSpPr>
        <p:spPr bwMode="white">
          <a:xfrm>
            <a:off x="1481904" y="1945267"/>
            <a:ext cx="1123809" cy="39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95576CA-050F-946A-3731-7B85C035C7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7"/>
          <a:stretch/>
        </p:blipFill>
        <p:spPr>
          <a:xfrm>
            <a:off x="3503712" y="2569040"/>
            <a:ext cx="6030844" cy="317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739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0B105-B401-EE22-FE4A-C7D2C4447A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EEEA4E-9196-BC0C-F425-CA50ACEF4096}"/>
              </a:ext>
            </a:extLst>
          </p:cNvPr>
          <p:cNvSpPr/>
          <p:nvPr/>
        </p:nvSpPr>
        <p:spPr bwMode="white">
          <a:xfrm>
            <a:off x="1453333" y="3563831"/>
            <a:ext cx="1733333" cy="4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C3C1213-FB2D-17BB-374A-928693AD7C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7"/>
          <a:stretch/>
        </p:blipFill>
        <p:spPr>
          <a:xfrm>
            <a:off x="3934413" y="3429000"/>
            <a:ext cx="6030844" cy="317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533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85B14-F895-BA46-B9BC-B75337D410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AC499E-34DE-5884-B589-D8660498AF54}"/>
              </a:ext>
            </a:extLst>
          </p:cNvPr>
          <p:cNvSpPr/>
          <p:nvPr/>
        </p:nvSpPr>
        <p:spPr bwMode="white">
          <a:xfrm>
            <a:off x="4634285" y="1476736"/>
            <a:ext cx="3066666" cy="32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2FAFE1-8FE8-7EF1-C3FA-86BA62C9F6E9}"/>
              </a:ext>
            </a:extLst>
          </p:cNvPr>
          <p:cNvSpPr/>
          <p:nvPr/>
        </p:nvSpPr>
        <p:spPr bwMode="white">
          <a:xfrm>
            <a:off x="5129523" y="2030070"/>
            <a:ext cx="733333" cy="32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6786A0-BEFB-A50F-16B4-C1ED45EE1678}"/>
              </a:ext>
            </a:extLst>
          </p:cNvPr>
          <p:cNvSpPr/>
          <p:nvPr/>
        </p:nvSpPr>
        <p:spPr bwMode="white">
          <a:xfrm>
            <a:off x="5034285" y="3155820"/>
            <a:ext cx="752380" cy="32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439854-7E9A-31CA-0100-11701C51AA84}"/>
              </a:ext>
            </a:extLst>
          </p:cNvPr>
          <p:cNvSpPr/>
          <p:nvPr/>
        </p:nvSpPr>
        <p:spPr bwMode="white">
          <a:xfrm>
            <a:off x="7939047" y="3136740"/>
            <a:ext cx="742857" cy="33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E4B5E1-FB14-CBF9-B1DF-BFF97A2BB3C5}"/>
              </a:ext>
            </a:extLst>
          </p:cNvPr>
          <p:cNvSpPr/>
          <p:nvPr/>
        </p:nvSpPr>
        <p:spPr bwMode="white">
          <a:xfrm>
            <a:off x="3300952" y="3709155"/>
            <a:ext cx="752380" cy="32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966E32-FA2D-89B0-DACE-5FC56F530966}"/>
              </a:ext>
            </a:extLst>
          </p:cNvPr>
          <p:cNvSpPr/>
          <p:nvPr/>
        </p:nvSpPr>
        <p:spPr bwMode="white">
          <a:xfrm>
            <a:off x="6091428" y="3699615"/>
            <a:ext cx="733333" cy="34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59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B5D47C-EE27-3AF6-F7E2-06EDEBEE87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7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C20101-A83C-78D1-A55E-D4EF59B784B2}"/>
              </a:ext>
            </a:extLst>
          </p:cNvPr>
          <p:cNvSpPr/>
          <p:nvPr/>
        </p:nvSpPr>
        <p:spPr bwMode="white">
          <a:xfrm>
            <a:off x="2615238" y="2532806"/>
            <a:ext cx="657142" cy="33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7267E2-CFE3-BD48-C20D-879F8E706B3E}"/>
              </a:ext>
            </a:extLst>
          </p:cNvPr>
          <p:cNvSpPr/>
          <p:nvPr/>
        </p:nvSpPr>
        <p:spPr bwMode="white">
          <a:xfrm>
            <a:off x="4796190" y="3666170"/>
            <a:ext cx="733333" cy="29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32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1AB7D1-D0E1-A990-022E-92C7C92BEA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8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D93D42-12BA-5C66-8FB7-780A9AC9C524}"/>
              </a:ext>
            </a:extLst>
          </p:cNvPr>
          <p:cNvSpPr/>
          <p:nvPr/>
        </p:nvSpPr>
        <p:spPr bwMode="white">
          <a:xfrm>
            <a:off x="10720000" y="3125914"/>
            <a:ext cx="276190" cy="27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1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5EB06F-7138-C48C-D145-3F187D7D34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7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D8DECE-BE53-0095-7B6F-A46F39715C97}"/>
              </a:ext>
            </a:extLst>
          </p:cNvPr>
          <p:cNvSpPr/>
          <p:nvPr/>
        </p:nvSpPr>
        <p:spPr bwMode="white">
          <a:xfrm>
            <a:off x="10710476" y="970929"/>
            <a:ext cx="266666" cy="27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C65992-CF55-FD30-2137-D8B824C2E16A}"/>
              </a:ext>
            </a:extLst>
          </p:cNvPr>
          <p:cNvSpPr/>
          <p:nvPr/>
        </p:nvSpPr>
        <p:spPr bwMode="white">
          <a:xfrm>
            <a:off x="7596190" y="2095319"/>
            <a:ext cx="247619" cy="26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7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99938B-BA5D-AA22-F7EB-3105EB714D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36DFFD-E3B0-2B05-A304-B7D181B2057F}"/>
              </a:ext>
            </a:extLst>
          </p:cNvPr>
          <p:cNvSpPr/>
          <p:nvPr/>
        </p:nvSpPr>
        <p:spPr bwMode="white">
          <a:xfrm>
            <a:off x="10120000" y="4768197"/>
            <a:ext cx="333333" cy="36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82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AF7D5-B1A9-297A-2B3A-E9E305C755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10800000" cy="3556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7843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490DD1-56DA-1001-2D98-7B8E1445EF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7ED964-CA06-FF14-7CCE-435E2D47143D}"/>
              </a:ext>
            </a:extLst>
          </p:cNvPr>
          <p:cNvSpPr/>
          <p:nvPr/>
        </p:nvSpPr>
        <p:spPr bwMode="white">
          <a:xfrm>
            <a:off x="10100952" y="3944996"/>
            <a:ext cx="352380" cy="38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46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2024-08-29T15:45:20Z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