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27615E-11C4-DF76-3EB9-FFA9E7F39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704" y="2995552"/>
            <a:ext cx="9440592" cy="8668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E10E0-E9AD-AEBD-3A71-F8172EBD13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427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0351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B99980-BD5D-F620-88FE-EDE8E8EB62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301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5C3F9-1038-AA5C-EDFF-EEE78AC595A6}"/>
              </a:ext>
            </a:extLst>
          </p:cNvPr>
          <p:cNvSpPr/>
          <p:nvPr/>
        </p:nvSpPr>
        <p:spPr bwMode="white">
          <a:xfrm>
            <a:off x="8666645" y="3334795"/>
            <a:ext cx="305948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14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A80FA4-2709-E0C0-7B86-A686E0820D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1F501B-CDCD-96A8-7652-AB368A4BBB05}"/>
              </a:ext>
            </a:extLst>
          </p:cNvPr>
          <p:cNvSpPr/>
          <p:nvPr/>
        </p:nvSpPr>
        <p:spPr bwMode="white">
          <a:xfrm>
            <a:off x="10205714" y="4438969"/>
            <a:ext cx="409523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29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07F319-8D64-C42A-05ED-4817184FED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375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32153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4A24F-A3A4-1432-19BB-E8322E455E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A6314E-EF43-359A-1F3E-B72CDC814FB6}"/>
              </a:ext>
            </a:extLst>
          </p:cNvPr>
          <p:cNvSpPr/>
          <p:nvPr/>
        </p:nvSpPr>
        <p:spPr bwMode="white">
          <a:xfrm>
            <a:off x="3110476" y="1906472"/>
            <a:ext cx="542857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F5E04-3860-1023-98F1-39348410651D}"/>
              </a:ext>
            </a:extLst>
          </p:cNvPr>
          <p:cNvSpPr/>
          <p:nvPr/>
        </p:nvSpPr>
        <p:spPr bwMode="white">
          <a:xfrm>
            <a:off x="6862857" y="2717713"/>
            <a:ext cx="571428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4FF61E9-DAA1-BA73-F525-9D6FDCAE59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660055"/>
            <a:ext cx="6136083" cy="263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4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88BBA-F648-0D50-C76E-AD51225929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78382"/>
            <a:ext cx="10800000" cy="2450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521D57-C870-5DC3-966E-7A404D863179}"/>
              </a:ext>
            </a:extLst>
          </p:cNvPr>
          <p:cNvSpPr/>
          <p:nvPr/>
        </p:nvSpPr>
        <p:spPr bwMode="white">
          <a:xfrm>
            <a:off x="7697717" y="1169091"/>
            <a:ext cx="580952" cy="37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747A35-B3D5-32E7-E610-CFC55E47BCEB}"/>
              </a:ext>
            </a:extLst>
          </p:cNvPr>
          <p:cNvSpPr/>
          <p:nvPr/>
        </p:nvSpPr>
        <p:spPr bwMode="white">
          <a:xfrm>
            <a:off x="2021527" y="2809194"/>
            <a:ext cx="561904" cy="37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12D6F21-501B-4E00-16E3-265DCE32A2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789040"/>
            <a:ext cx="6136083" cy="263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22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0F321-53F9-492B-A48F-8DAA52E6FA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1047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08BED-A13B-C4D9-7C30-E9E0A69F69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1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00B4CE-1864-652E-F0CE-B9CA88B75F5E}"/>
              </a:ext>
            </a:extLst>
          </p:cNvPr>
          <p:cNvSpPr/>
          <p:nvPr/>
        </p:nvSpPr>
        <p:spPr bwMode="white">
          <a:xfrm>
            <a:off x="2272380" y="1771437"/>
            <a:ext cx="552380" cy="4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77DECF-6145-500D-001A-5518681449B9}"/>
              </a:ext>
            </a:extLst>
          </p:cNvPr>
          <p:cNvSpPr/>
          <p:nvPr/>
        </p:nvSpPr>
        <p:spPr bwMode="white">
          <a:xfrm>
            <a:off x="8053333" y="1771437"/>
            <a:ext cx="552380" cy="4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3AE2BE-2265-BA2B-EFC8-1559F081D206}"/>
              </a:ext>
            </a:extLst>
          </p:cNvPr>
          <p:cNvSpPr/>
          <p:nvPr/>
        </p:nvSpPr>
        <p:spPr bwMode="white">
          <a:xfrm>
            <a:off x="1834285" y="3410543"/>
            <a:ext cx="1076190" cy="4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A3B689-535C-C690-EECF-A074D15C04CD}"/>
              </a:ext>
            </a:extLst>
          </p:cNvPr>
          <p:cNvSpPr/>
          <p:nvPr/>
        </p:nvSpPr>
        <p:spPr bwMode="white">
          <a:xfrm>
            <a:off x="8767619" y="3410543"/>
            <a:ext cx="1095238" cy="4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6DA11A-9578-09C7-446E-0C03F12F6878}"/>
              </a:ext>
            </a:extLst>
          </p:cNvPr>
          <p:cNvSpPr/>
          <p:nvPr/>
        </p:nvSpPr>
        <p:spPr bwMode="white">
          <a:xfrm>
            <a:off x="1310476" y="4230096"/>
            <a:ext cx="552380" cy="4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9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A3FDA8-9B5D-2FA2-128E-3EB7E22AA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A23FCB-09F9-6E15-9DE2-DED36BCCD44B}"/>
              </a:ext>
            </a:extLst>
          </p:cNvPr>
          <p:cNvSpPr/>
          <p:nvPr/>
        </p:nvSpPr>
        <p:spPr bwMode="white">
          <a:xfrm>
            <a:off x="6300952" y="1848392"/>
            <a:ext cx="552380" cy="48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EC0102-A2FE-D493-5B6D-9DCD4B89147F}"/>
              </a:ext>
            </a:extLst>
          </p:cNvPr>
          <p:cNvSpPr/>
          <p:nvPr/>
        </p:nvSpPr>
        <p:spPr bwMode="white">
          <a:xfrm>
            <a:off x="7396190" y="2668521"/>
            <a:ext cx="552380" cy="49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123837-9D8A-AC02-C403-0811065B79BA}"/>
              </a:ext>
            </a:extLst>
          </p:cNvPr>
          <p:cNvSpPr/>
          <p:nvPr/>
        </p:nvSpPr>
        <p:spPr bwMode="white">
          <a:xfrm>
            <a:off x="1710476" y="4308779"/>
            <a:ext cx="552380" cy="49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60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1CAC5-4DBA-C7FD-404A-CCBAED29B3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D6AD7D-99FF-0656-A27E-3F853AFEC855}"/>
              </a:ext>
            </a:extLst>
          </p:cNvPr>
          <p:cNvSpPr/>
          <p:nvPr/>
        </p:nvSpPr>
        <p:spPr bwMode="white">
          <a:xfrm>
            <a:off x="2224761" y="2384437"/>
            <a:ext cx="1466666" cy="33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14F29D-767F-9EC0-99A8-A8EF3426628E}"/>
              </a:ext>
            </a:extLst>
          </p:cNvPr>
          <p:cNvSpPr/>
          <p:nvPr/>
        </p:nvSpPr>
        <p:spPr bwMode="white">
          <a:xfrm>
            <a:off x="10577142" y="2393985"/>
            <a:ext cx="733333" cy="30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9B19FF-1267-E091-0E2D-0DD9E1610B77}"/>
              </a:ext>
            </a:extLst>
          </p:cNvPr>
          <p:cNvSpPr/>
          <p:nvPr/>
        </p:nvSpPr>
        <p:spPr bwMode="white">
          <a:xfrm>
            <a:off x="1148571" y="2947810"/>
            <a:ext cx="714285" cy="33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A61D8C-C0D5-8914-2C74-EE4F4B361FE9}"/>
              </a:ext>
            </a:extLst>
          </p:cNvPr>
          <p:cNvSpPr/>
          <p:nvPr/>
        </p:nvSpPr>
        <p:spPr bwMode="white">
          <a:xfrm>
            <a:off x="2948571" y="2947810"/>
            <a:ext cx="1885714" cy="33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BDC9B1-C583-3510-C9AF-58AB774764F8}"/>
              </a:ext>
            </a:extLst>
          </p:cNvPr>
          <p:cNvSpPr/>
          <p:nvPr/>
        </p:nvSpPr>
        <p:spPr bwMode="white">
          <a:xfrm>
            <a:off x="5948571" y="2947810"/>
            <a:ext cx="1504761" cy="34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04FBCE-D0D6-8DFB-61E4-271B0BAD9DB4}"/>
              </a:ext>
            </a:extLst>
          </p:cNvPr>
          <p:cNvSpPr/>
          <p:nvPr/>
        </p:nvSpPr>
        <p:spPr bwMode="white">
          <a:xfrm>
            <a:off x="2948571" y="3539830"/>
            <a:ext cx="666666" cy="31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4101E2-3457-D5CF-DEFE-0AA073CD91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581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2A5BD6-AD12-7951-B5E8-16A0AE365BE8}"/>
              </a:ext>
            </a:extLst>
          </p:cNvPr>
          <p:cNvSpPr/>
          <p:nvPr/>
        </p:nvSpPr>
        <p:spPr bwMode="white">
          <a:xfrm>
            <a:off x="3289705" y="3780627"/>
            <a:ext cx="400352" cy="27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413FD4-5EEE-C188-E5A9-F8DEB3A56533}"/>
              </a:ext>
            </a:extLst>
          </p:cNvPr>
          <p:cNvSpPr/>
          <p:nvPr/>
        </p:nvSpPr>
        <p:spPr bwMode="white">
          <a:xfrm>
            <a:off x="9797762" y="4060056"/>
            <a:ext cx="391042" cy="27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757C33-486E-5206-8921-D94680689CAE}"/>
              </a:ext>
            </a:extLst>
          </p:cNvPr>
          <p:cNvSpPr/>
          <p:nvPr/>
        </p:nvSpPr>
        <p:spPr bwMode="white">
          <a:xfrm>
            <a:off x="8103246" y="4339484"/>
            <a:ext cx="391042" cy="27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1FA61A-66AA-FD19-003D-E84BF7C9D5FA}"/>
              </a:ext>
            </a:extLst>
          </p:cNvPr>
          <p:cNvSpPr/>
          <p:nvPr/>
        </p:nvSpPr>
        <p:spPr bwMode="white">
          <a:xfrm>
            <a:off x="3345568" y="5550341"/>
            <a:ext cx="307247" cy="30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3265C6-A789-79A7-0C85-F5BF6CAD5192}"/>
              </a:ext>
            </a:extLst>
          </p:cNvPr>
          <p:cNvSpPr/>
          <p:nvPr/>
        </p:nvSpPr>
        <p:spPr bwMode="white">
          <a:xfrm>
            <a:off x="9853625" y="5820456"/>
            <a:ext cx="297936" cy="3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D04075-6EE1-C852-BE43-7E10C999A837}"/>
              </a:ext>
            </a:extLst>
          </p:cNvPr>
          <p:cNvSpPr/>
          <p:nvPr/>
        </p:nvSpPr>
        <p:spPr bwMode="white">
          <a:xfrm>
            <a:off x="8149799" y="6109199"/>
            <a:ext cx="307247" cy="30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34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0B2E1-B4CE-D391-9F96-D583776B8D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0B23EC-B51F-D844-1502-0095F3958930}"/>
              </a:ext>
            </a:extLst>
          </p:cNvPr>
          <p:cNvSpPr/>
          <p:nvPr/>
        </p:nvSpPr>
        <p:spPr bwMode="white">
          <a:xfrm>
            <a:off x="2767619" y="2076525"/>
            <a:ext cx="1457142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726827-295E-11D8-3ED3-9098EFF7D1AB}"/>
              </a:ext>
            </a:extLst>
          </p:cNvPr>
          <p:cNvSpPr/>
          <p:nvPr/>
        </p:nvSpPr>
        <p:spPr bwMode="white">
          <a:xfrm>
            <a:off x="10120000" y="3229744"/>
            <a:ext cx="1171428" cy="30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37C661-CC07-74FD-83EC-1DBD1E43A7D2}"/>
              </a:ext>
            </a:extLst>
          </p:cNvPr>
          <p:cNvSpPr/>
          <p:nvPr/>
        </p:nvSpPr>
        <p:spPr bwMode="white">
          <a:xfrm>
            <a:off x="1091428" y="3792057"/>
            <a:ext cx="400000" cy="3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ECDF71-138D-5DFE-CFAB-8B6ADA0FE69C}"/>
              </a:ext>
            </a:extLst>
          </p:cNvPr>
          <p:cNvSpPr/>
          <p:nvPr/>
        </p:nvSpPr>
        <p:spPr bwMode="white">
          <a:xfrm>
            <a:off x="2367619" y="3792057"/>
            <a:ext cx="1485714" cy="3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2BEBF5-C785-E8B9-8ACD-9504E97C33BE}"/>
              </a:ext>
            </a:extLst>
          </p:cNvPr>
          <p:cNvSpPr/>
          <p:nvPr/>
        </p:nvSpPr>
        <p:spPr bwMode="white">
          <a:xfrm>
            <a:off x="8300952" y="3792057"/>
            <a:ext cx="1504761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18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9BE6B-6365-4A0D-6EFC-30102F7964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861E7-08DD-CCB7-857A-F845099D4D12}"/>
              </a:ext>
            </a:extLst>
          </p:cNvPr>
          <p:cNvSpPr/>
          <p:nvPr/>
        </p:nvSpPr>
        <p:spPr bwMode="white">
          <a:xfrm>
            <a:off x="3510476" y="1571025"/>
            <a:ext cx="1114285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4D0778-DCB7-FBE0-D85C-2EFC19CE45A8}"/>
              </a:ext>
            </a:extLst>
          </p:cNvPr>
          <p:cNvSpPr/>
          <p:nvPr/>
        </p:nvSpPr>
        <p:spPr bwMode="white">
          <a:xfrm>
            <a:off x="5577142" y="1561499"/>
            <a:ext cx="1152381" cy="3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8AF5A5-EA73-94EC-92BB-B01D9DD1A80C}"/>
              </a:ext>
            </a:extLst>
          </p:cNvPr>
          <p:cNvSpPr/>
          <p:nvPr/>
        </p:nvSpPr>
        <p:spPr bwMode="white">
          <a:xfrm>
            <a:off x="8996190" y="1571025"/>
            <a:ext cx="1161904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743FE9-D6B3-5F05-1BBC-1D1B1EC38917}"/>
              </a:ext>
            </a:extLst>
          </p:cNvPr>
          <p:cNvSpPr/>
          <p:nvPr/>
        </p:nvSpPr>
        <p:spPr bwMode="white">
          <a:xfrm>
            <a:off x="2929523" y="3276176"/>
            <a:ext cx="1057142" cy="34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6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09931-BA83-CC7C-F5A8-C48DAAEDB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4DDED1-6BAE-F17F-9305-34915C6A83AF}"/>
              </a:ext>
            </a:extLst>
          </p:cNvPr>
          <p:cNvSpPr/>
          <p:nvPr/>
        </p:nvSpPr>
        <p:spPr bwMode="white">
          <a:xfrm>
            <a:off x="8662857" y="3718811"/>
            <a:ext cx="761904" cy="34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89B3FB-8650-7E9D-9E3F-98EE461175B2}"/>
              </a:ext>
            </a:extLst>
          </p:cNvPr>
          <p:cNvSpPr/>
          <p:nvPr/>
        </p:nvSpPr>
        <p:spPr bwMode="white">
          <a:xfrm>
            <a:off x="10158095" y="3737892"/>
            <a:ext cx="771428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98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3AD4E-614F-6D80-23AD-B14354B04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403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40E57-A54A-F64B-54A8-FF2BF2EE7F9C}"/>
              </a:ext>
            </a:extLst>
          </p:cNvPr>
          <p:cNvSpPr/>
          <p:nvPr/>
        </p:nvSpPr>
        <p:spPr bwMode="white">
          <a:xfrm>
            <a:off x="9197685" y="3087565"/>
            <a:ext cx="326395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99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1D5F1-AE23-8169-164D-38F35B15B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321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F0ADDD-3894-88D1-EAD3-9F6249571D18}"/>
              </a:ext>
            </a:extLst>
          </p:cNvPr>
          <p:cNvSpPr/>
          <p:nvPr/>
        </p:nvSpPr>
        <p:spPr bwMode="white">
          <a:xfrm>
            <a:off x="9886839" y="1897444"/>
            <a:ext cx="334352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10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DEADD-1958-DBAD-7801-6CEEC67D31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802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08C638-1AF2-EAD9-49A1-AF30AE7FBD2D}"/>
              </a:ext>
            </a:extLst>
          </p:cNvPr>
          <p:cNvSpPr/>
          <p:nvPr/>
        </p:nvSpPr>
        <p:spPr bwMode="white">
          <a:xfrm>
            <a:off x="7991773" y="2453893"/>
            <a:ext cx="317769" cy="28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4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