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0" r:id="rId4"/>
    <p:sldId id="339" r:id="rId5"/>
    <p:sldId id="338" r:id="rId6"/>
    <p:sldId id="337" r:id="rId7"/>
    <p:sldId id="335" r:id="rId8"/>
    <p:sldId id="334" r:id="rId9"/>
    <p:sldId id="333" r:id="rId10"/>
    <p:sldId id="332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11B83A5-1C64-338D-DD27-0759AC1FD2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0705" y="2933631"/>
            <a:ext cx="7630590" cy="9907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7D57E3-91EE-869B-0DA3-2D23125DF9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3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409156-F82A-037E-6C4B-9B812D8BFC57}"/>
              </a:ext>
            </a:extLst>
          </p:cNvPr>
          <p:cNvSpPr/>
          <p:nvPr/>
        </p:nvSpPr>
        <p:spPr bwMode="white">
          <a:xfrm>
            <a:off x="10091428" y="2152503"/>
            <a:ext cx="342858" cy="38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28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59AF9A-721B-4863-AAB0-1EFB531297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7367427" cy="523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6736195-6E3C-873D-1790-66A5C9CBFF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629357"/>
            <a:ext cx="7044952" cy="1234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5732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E10BA5-6AED-FA9B-9D11-1B4A890E2C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462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7B9DD2-6607-F83D-F299-D952F97943ED}"/>
              </a:ext>
            </a:extLst>
          </p:cNvPr>
          <p:cNvSpPr/>
          <p:nvPr/>
        </p:nvSpPr>
        <p:spPr bwMode="white">
          <a:xfrm>
            <a:off x="8816926" y="1786039"/>
            <a:ext cx="311113" cy="31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62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F5365-6B1C-257D-663A-43F9DC0939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DC5F48-835D-AD4E-A0B0-1CCA007DAFDB}"/>
              </a:ext>
            </a:extLst>
          </p:cNvPr>
          <p:cNvSpPr/>
          <p:nvPr/>
        </p:nvSpPr>
        <p:spPr bwMode="white">
          <a:xfrm>
            <a:off x="10386666" y="1114241"/>
            <a:ext cx="371428" cy="37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53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01DC6-D033-A791-479C-0BFF89AC01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76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53757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A7FBBD-D342-6EC5-ADDB-0E05176EE8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190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C9C1BB-A07D-88E2-0EBE-EB651407300D}"/>
              </a:ext>
            </a:extLst>
          </p:cNvPr>
          <p:cNvSpPr/>
          <p:nvPr/>
        </p:nvSpPr>
        <p:spPr bwMode="white">
          <a:xfrm>
            <a:off x="8785576" y="4739999"/>
            <a:ext cx="410114" cy="40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DA0974-15E6-6ED3-3684-108AA927BAA6}"/>
              </a:ext>
            </a:extLst>
          </p:cNvPr>
          <p:cNvSpPr/>
          <p:nvPr/>
        </p:nvSpPr>
        <p:spPr bwMode="white">
          <a:xfrm>
            <a:off x="6384032" y="4659505"/>
            <a:ext cx="471595" cy="40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932C05-BDCB-5E7D-FBF8-56711590E2F8}"/>
              </a:ext>
            </a:extLst>
          </p:cNvPr>
          <p:cNvSpPr/>
          <p:nvPr/>
        </p:nvSpPr>
        <p:spPr bwMode="white">
          <a:xfrm>
            <a:off x="1403523" y="5504690"/>
            <a:ext cx="410114" cy="32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32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DAA830-6E71-21ED-837C-C91DBAD1AA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3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8D3BA2-380C-1319-881C-3378019CCA7C}"/>
              </a:ext>
            </a:extLst>
          </p:cNvPr>
          <p:cNvSpPr/>
          <p:nvPr/>
        </p:nvSpPr>
        <p:spPr bwMode="white">
          <a:xfrm>
            <a:off x="3929523" y="2886554"/>
            <a:ext cx="5761904" cy="50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815A58-A2D1-2E66-1045-403EDDCEA35E}"/>
              </a:ext>
            </a:extLst>
          </p:cNvPr>
          <p:cNvSpPr/>
          <p:nvPr/>
        </p:nvSpPr>
        <p:spPr bwMode="white">
          <a:xfrm>
            <a:off x="9720000" y="2905615"/>
            <a:ext cx="1066666" cy="42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6B848A-8163-2241-762D-E3A63024B99A}"/>
              </a:ext>
            </a:extLst>
          </p:cNvPr>
          <p:cNvSpPr/>
          <p:nvPr/>
        </p:nvSpPr>
        <p:spPr bwMode="white">
          <a:xfrm>
            <a:off x="1510476" y="3763346"/>
            <a:ext cx="6676190" cy="50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62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F973E6-4953-0A56-51C7-CA3626398B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5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4C7997-F169-895E-1B7D-F9A41DEC15BB}"/>
              </a:ext>
            </a:extLst>
          </p:cNvPr>
          <p:cNvSpPr/>
          <p:nvPr/>
        </p:nvSpPr>
        <p:spPr bwMode="white">
          <a:xfrm>
            <a:off x="10205714" y="2563888"/>
            <a:ext cx="1066666" cy="33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3849BD-692F-A813-4C09-59BDD7B86647}"/>
              </a:ext>
            </a:extLst>
          </p:cNvPr>
          <p:cNvSpPr/>
          <p:nvPr/>
        </p:nvSpPr>
        <p:spPr bwMode="white">
          <a:xfrm>
            <a:off x="1110476" y="3193387"/>
            <a:ext cx="742857" cy="32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DE902F-7281-56A9-E760-1CAA92C9407F}"/>
              </a:ext>
            </a:extLst>
          </p:cNvPr>
          <p:cNvSpPr/>
          <p:nvPr/>
        </p:nvSpPr>
        <p:spPr bwMode="white">
          <a:xfrm>
            <a:off x="4900952" y="3202924"/>
            <a:ext cx="1076190" cy="31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B4A680-7E09-5DC7-2A96-B14CDC24D571}"/>
              </a:ext>
            </a:extLst>
          </p:cNvPr>
          <p:cNvSpPr/>
          <p:nvPr/>
        </p:nvSpPr>
        <p:spPr bwMode="white">
          <a:xfrm>
            <a:off x="10872380" y="3851499"/>
            <a:ext cx="390476" cy="32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6E46DB-810A-E128-F7A9-5E2869A56276}"/>
              </a:ext>
            </a:extLst>
          </p:cNvPr>
          <p:cNvSpPr/>
          <p:nvPr/>
        </p:nvSpPr>
        <p:spPr bwMode="white">
          <a:xfrm>
            <a:off x="1091428" y="4471459"/>
            <a:ext cx="1123809" cy="32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AC3B6A-EC71-72EF-0513-363DABB0C4BE}"/>
              </a:ext>
            </a:extLst>
          </p:cNvPr>
          <p:cNvSpPr/>
          <p:nvPr/>
        </p:nvSpPr>
        <p:spPr bwMode="white">
          <a:xfrm>
            <a:off x="5662857" y="4461921"/>
            <a:ext cx="2257142" cy="34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C48005-FD4A-5FC6-FD4A-D4D4C4346B7F}"/>
              </a:ext>
            </a:extLst>
          </p:cNvPr>
          <p:cNvSpPr/>
          <p:nvPr/>
        </p:nvSpPr>
        <p:spPr bwMode="white">
          <a:xfrm>
            <a:off x="9139047" y="4461921"/>
            <a:ext cx="1457142" cy="34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7FBCC4-82E2-8DC9-ACD9-4E0FF2D826E1}"/>
              </a:ext>
            </a:extLst>
          </p:cNvPr>
          <p:cNvSpPr/>
          <p:nvPr/>
        </p:nvSpPr>
        <p:spPr bwMode="white">
          <a:xfrm>
            <a:off x="1634285" y="5100958"/>
            <a:ext cx="2247619" cy="32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61B3CAF-B440-3181-16CD-C118DAE1AEA3}"/>
              </a:ext>
            </a:extLst>
          </p:cNvPr>
          <p:cNvSpPr/>
          <p:nvPr/>
        </p:nvSpPr>
        <p:spPr bwMode="white">
          <a:xfrm>
            <a:off x="3100952" y="5730456"/>
            <a:ext cx="1447619" cy="34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58BF40-222A-1324-C85C-3674484D40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1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E079D2-9777-2073-6801-F5DAF42ED5C3}"/>
              </a:ext>
            </a:extLst>
          </p:cNvPr>
          <p:cNvSpPr/>
          <p:nvPr/>
        </p:nvSpPr>
        <p:spPr bwMode="white">
          <a:xfrm>
            <a:off x="8834285" y="1532785"/>
            <a:ext cx="1876190" cy="342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32AF7A-5648-941D-C004-738A689536E8}"/>
              </a:ext>
            </a:extLst>
          </p:cNvPr>
          <p:cNvSpPr/>
          <p:nvPr/>
        </p:nvSpPr>
        <p:spPr bwMode="white">
          <a:xfrm>
            <a:off x="6291428" y="2809021"/>
            <a:ext cx="1457142" cy="33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865B8A-46CA-C187-39A9-E617C36A60C3}"/>
              </a:ext>
            </a:extLst>
          </p:cNvPr>
          <p:cNvSpPr/>
          <p:nvPr/>
        </p:nvSpPr>
        <p:spPr bwMode="white">
          <a:xfrm>
            <a:off x="7104112" y="3429000"/>
            <a:ext cx="406363" cy="26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63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A510BA-202A-21D5-4588-1B5C4C7448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3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E9E09A-C916-710E-19D1-C42B7FB0657B}"/>
              </a:ext>
            </a:extLst>
          </p:cNvPr>
          <p:cNvSpPr/>
          <p:nvPr/>
        </p:nvSpPr>
        <p:spPr bwMode="white">
          <a:xfrm>
            <a:off x="10510476" y="1562700"/>
            <a:ext cx="752380" cy="324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1175C7-C8D6-E9B5-9730-1DF07E5CCD1F}"/>
              </a:ext>
            </a:extLst>
          </p:cNvPr>
          <p:cNvSpPr/>
          <p:nvPr/>
        </p:nvSpPr>
        <p:spPr bwMode="white">
          <a:xfrm>
            <a:off x="1091428" y="2211526"/>
            <a:ext cx="657142" cy="31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F83B08-8E94-6937-8B7A-AA891B193C85}"/>
              </a:ext>
            </a:extLst>
          </p:cNvPr>
          <p:cNvSpPr/>
          <p:nvPr/>
        </p:nvSpPr>
        <p:spPr bwMode="white">
          <a:xfrm>
            <a:off x="5996190" y="2850812"/>
            <a:ext cx="1828571" cy="324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87B277-9530-C522-FCA7-7651A9940D35}"/>
              </a:ext>
            </a:extLst>
          </p:cNvPr>
          <p:cNvSpPr/>
          <p:nvPr/>
        </p:nvSpPr>
        <p:spPr bwMode="white">
          <a:xfrm>
            <a:off x="6643809" y="3471014"/>
            <a:ext cx="2190477" cy="34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31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3CB3D-B102-CA5C-74E6-A10EDBC5B8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6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461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48D1D0-EDBD-F756-E781-0A6C4746A4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75E935-1ACF-93A6-3904-72CB7CBD166E}"/>
              </a:ext>
            </a:extLst>
          </p:cNvPr>
          <p:cNvSpPr/>
          <p:nvPr/>
        </p:nvSpPr>
        <p:spPr bwMode="white">
          <a:xfrm>
            <a:off x="10605714" y="4001022"/>
            <a:ext cx="247619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3F7B147-4020-8C74-4ACA-9BB4C52052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4653136"/>
            <a:ext cx="7104192" cy="213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0394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FF630C-EE6F-01DD-D3D7-E7B4BC8CFC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104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9691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654BAC-D6C5-2DF1-6955-51761EC822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1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3E2CEA-C332-83CC-49C6-392C53E1A338}"/>
              </a:ext>
            </a:extLst>
          </p:cNvPr>
          <p:cNvSpPr/>
          <p:nvPr/>
        </p:nvSpPr>
        <p:spPr bwMode="white">
          <a:xfrm>
            <a:off x="10100952" y="1037547"/>
            <a:ext cx="323809" cy="37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A2732D9-7F11-B5B3-C860-F4296F4791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852936"/>
            <a:ext cx="2398471" cy="2918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85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FFBA2-AF63-4E72-A0CB-79241B3933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265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1AD43D-23AB-4038-B932-B9F2AA49E94E}"/>
              </a:ext>
            </a:extLst>
          </p:cNvPr>
          <p:cNvSpPr/>
          <p:nvPr/>
        </p:nvSpPr>
        <p:spPr bwMode="white">
          <a:xfrm>
            <a:off x="9384958" y="1898931"/>
            <a:ext cx="380197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32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2024-08-29T13:58:25Z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