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67" r:id="rId4"/>
    <p:sldId id="366" r:id="rId5"/>
    <p:sldId id="365" r:id="rId6"/>
    <p:sldId id="363" r:id="rId7"/>
    <p:sldId id="361" r:id="rId8"/>
    <p:sldId id="360" r:id="rId9"/>
    <p:sldId id="359" r:id="rId10"/>
    <p:sldId id="358" r:id="rId11"/>
    <p:sldId id="357" r:id="rId12"/>
    <p:sldId id="356" r:id="rId13"/>
    <p:sldId id="355" r:id="rId14"/>
    <p:sldId id="354" r:id="rId15"/>
    <p:sldId id="353" r:id="rId16"/>
    <p:sldId id="352" r:id="rId17"/>
    <p:sldId id="351" r:id="rId18"/>
    <p:sldId id="350" r:id="rId19"/>
    <p:sldId id="349" r:id="rId20"/>
    <p:sldId id="347" r:id="rId21"/>
    <p:sldId id="346" r:id="rId22"/>
    <p:sldId id="344" r:id="rId23"/>
    <p:sldId id="343" r:id="rId24"/>
    <p:sldId id="342" r:id="rId25"/>
    <p:sldId id="341" r:id="rId26"/>
    <p:sldId id="339" r:id="rId27"/>
    <p:sldId id="338" r:id="rId28"/>
    <p:sldId id="337" r:id="rId29"/>
    <p:sldId id="336" r:id="rId30"/>
    <p:sldId id="334" r:id="rId31"/>
    <p:sldId id="333" r:id="rId32"/>
    <p:sldId id="332" r:id="rId33"/>
    <p:sldId id="330" r:id="rId34"/>
    <p:sldId id="329" r:id="rId35"/>
    <p:sldId id="328" r:id="rId36"/>
    <p:sldId id="327" r:id="rId37"/>
    <p:sldId id="326" r:id="rId38"/>
    <p:sldId id="325" r:id="rId39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28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48" y="1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6A548D2-CE73-2DDE-E9BF-DD78C01EAE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5756" y="2914578"/>
            <a:ext cx="9040487" cy="102884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B7732B-7FA1-5200-50CE-6028FD145B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9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2083D3-77F6-EDAC-5A69-E4DFF20157E3}"/>
              </a:ext>
            </a:extLst>
          </p:cNvPr>
          <p:cNvSpPr/>
          <p:nvPr/>
        </p:nvSpPr>
        <p:spPr bwMode="white">
          <a:xfrm>
            <a:off x="10662857" y="1056888"/>
            <a:ext cx="304761" cy="295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70F7082-60E4-2705-7488-D443D65AA7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2420888"/>
            <a:ext cx="3352716" cy="2245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421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FD8048-4440-7B2F-57F9-F7D49196E7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71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785857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A8F78F-E2C6-6498-3270-F1CD6A3C62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74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698955-42E7-CC57-B601-6FFBCA6193CD}"/>
              </a:ext>
            </a:extLst>
          </p:cNvPr>
          <p:cNvSpPr/>
          <p:nvPr/>
        </p:nvSpPr>
        <p:spPr bwMode="white">
          <a:xfrm>
            <a:off x="10672380" y="1791705"/>
            <a:ext cx="295238" cy="29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66531EA-6454-BFBD-5EBE-0D276A5C9D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2420888"/>
            <a:ext cx="4538457" cy="2502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055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3E2EC7-06B3-282A-F708-745DD56A16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42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030BDD-8C77-0E3D-CA8D-A1C31FE6E2C4}"/>
              </a:ext>
            </a:extLst>
          </p:cNvPr>
          <p:cNvSpPr/>
          <p:nvPr/>
        </p:nvSpPr>
        <p:spPr bwMode="white">
          <a:xfrm>
            <a:off x="10662857" y="1076419"/>
            <a:ext cx="304761" cy="296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D7D1D08-4CBB-BC27-B1C5-041139841C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2564904"/>
            <a:ext cx="4538457" cy="2502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120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D17BD8-81E6-CFA4-A890-69BF71CC4C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75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46E25F-78DE-FC95-DE27-1D99BAB3BB0E}"/>
              </a:ext>
            </a:extLst>
          </p:cNvPr>
          <p:cNvSpPr/>
          <p:nvPr/>
        </p:nvSpPr>
        <p:spPr bwMode="white">
          <a:xfrm>
            <a:off x="10643809" y="3916190"/>
            <a:ext cx="342858" cy="29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823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458648-C45C-C721-C061-603EE4A8E8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6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2D52D2-904B-88CB-76CC-0E8C8F94A971}"/>
              </a:ext>
            </a:extLst>
          </p:cNvPr>
          <p:cNvSpPr/>
          <p:nvPr/>
        </p:nvSpPr>
        <p:spPr bwMode="white">
          <a:xfrm>
            <a:off x="10681904" y="1075985"/>
            <a:ext cx="266666" cy="305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FC57DCD-A2A8-4E3F-DFE4-94F8D246AA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4509120"/>
            <a:ext cx="3775511" cy="1878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420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D2E685-AA1E-1712-6F9C-97E3D761F6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35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2D1D0A-A3EF-0257-DFB9-2EB07783ABB5}"/>
              </a:ext>
            </a:extLst>
          </p:cNvPr>
          <p:cNvSpPr/>
          <p:nvPr/>
        </p:nvSpPr>
        <p:spPr bwMode="white">
          <a:xfrm>
            <a:off x="10662857" y="1056777"/>
            <a:ext cx="285714" cy="305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C57A350-2A59-2B4B-CB01-54239A35AD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429000"/>
            <a:ext cx="3775511" cy="1878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869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A89DBD-1D3B-520A-235C-0291F36C4E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81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90013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B31E6A-82BB-EE55-47D4-12E967A9A0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4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E638C5-60E9-C393-71C1-7BE20F9149B6}"/>
              </a:ext>
            </a:extLst>
          </p:cNvPr>
          <p:cNvSpPr/>
          <p:nvPr/>
        </p:nvSpPr>
        <p:spPr bwMode="white">
          <a:xfrm>
            <a:off x="10681904" y="1037559"/>
            <a:ext cx="266666" cy="295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6C62C8D-7F66-FF7D-11EE-F4E572D095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4334492"/>
            <a:ext cx="4330841" cy="246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790969-8FB9-2366-3819-631B61256C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80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6B8EF8-1B14-E7A0-2612-84244003B96E}"/>
              </a:ext>
            </a:extLst>
          </p:cNvPr>
          <p:cNvSpPr/>
          <p:nvPr/>
        </p:nvSpPr>
        <p:spPr bwMode="white">
          <a:xfrm>
            <a:off x="10662857" y="1038972"/>
            <a:ext cx="295238" cy="29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C2E4FC2-F36E-7D17-94E5-3F6A842B01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796" y="1988840"/>
            <a:ext cx="10800000" cy="2316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6F77291-04AC-53B3-C983-79BBD1F0BA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1744" y="4317387"/>
            <a:ext cx="4399764" cy="2504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57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D4EAF2-ACF4-408B-E5EF-157E4D89CA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21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72B5F6F-1F52-574F-DD64-2B97B14BD4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1549373"/>
            <a:ext cx="10800000" cy="5004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7C9EB3-0DC7-F890-AD1E-EE634918A377}"/>
              </a:ext>
            </a:extLst>
          </p:cNvPr>
          <p:cNvSpPr/>
          <p:nvPr/>
        </p:nvSpPr>
        <p:spPr bwMode="white">
          <a:xfrm>
            <a:off x="10586285" y="4599597"/>
            <a:ext cx="342857" cy="29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255F3F-13F2-735F-D617-16D2089AD1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4501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CC5C49-0121-B7FD-AE72-B96A0BBAA3D6}"/>
              </a:ext>
            </a:extLst>
          </p:cNvPr>
          <p:cNvSpPr/>
          <p:nvPr/>
        </p:nvSpPr>
        <p:spPr bwMode="white">
          <a:xfrm>
            <a:off x="9574025" y="1688184"/>
            <a:ext cx="306191" cy="264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16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941BA2-22EC-B764-C009-2DF5A1842E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58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1B49964-B017-6123-C40B-46664630DD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6" y="2636912"/>
            <a:ext cx="6240096" cy="2977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960096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11423D-3A64-75B3-1EE0-9517D2174F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89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482A10-A18A-8C43-C838-D3EE5CCF2E10}"/>
              </a:ext>
            </a:extLst>
          </p:cNvPr>
          <p:cNvSpPr/>
          <p:nvPr/>
        </p:nvSpPr>
        <p:spPr bwMode="white">
          <a:xfrm>
            <a:off x="1720000" y="1743521"/>
            <a:ext cx="438095" cy="324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442E19-0002-5CDA-6A4B-E3AEEC9B4BD3}"/>
              </a:ext>
            </a:extLst>
          </p:cNvPr>
          <p:cNvSpPr/>
          <p:nvPr/>
        </p:nvSpPr>
        <p:spPr bwMode="white">
          <a:xfrm>
            <a:off x="1729523" y="2458773"/>
            <a:ext cx="400000" cy="381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11E0DC-7C9B-B6F5-39DE-AD893FA0FB15}"/>
              </a:ext>
            </a:extLst>
          </p:cNvPr>
          <p:cNvSpPr/>
          <p:nvPr/>
        </p:nvSpPr>
        <p:spPr bwMode="white">
          <a:xfrm>
            <a:off x="4948571" y="3183562"/>
            <a:ext cx="847619" cy="333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B1245C-CAE0-64F6-09AD-9508C7386C5C}"/>
              </a:ext>
            </a:extLst>
          </p:cNvPr>
          <p:cNvSpPr/>
          <p:nvPr/>
        </p:nvSpPr>
        <p:spPr bwMode="white">
          <a:xfrm>
            <a:off x="7948571" y="3183562"/>
            <a:ext cx="800000" cy="333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3A5CC83-296E-30FE-3C3C-3EBB24C17B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3880855"/>
            <a:ext cx="6240096" cy="2977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20555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7E7512-DB31-A6C1-DC45-718881B724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51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56F826-6ADC-8D6C-7FFF-D4FFD5042EEB}"/>
              </a:ext>
            </a:extLst>
          </p:cNvPr>
          <p:cNvSpPr/>
          <p:nvPr/>
        </p:nvSpPr>
        <p:spPr bwMode="white">
          <a:xfrm>
            <a:off x="7024761" y="1038392"/>
            <a:ext cx="361904" cy="34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307B81-2341-E787-66B9-9F4BC6774D72}"/>
              </a:ext>
            </a:extLst>
          </p:cNvPr>
          <p:cNvSpPr/>
          <p:nvPr/>
        </p:nvSpPr>
        <p:spPr bwMode="white">
          <a:xfrm>
            <a:off x="3396190" y="1784334"/>
            <a:ext cx="371428" cy="325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BFDB4D-1B3B-BFF0-2389-421B3CB6F1F4}"/>
              </a:ext>
            </a:extLst>
          </p:cNvPr>
          <p:cNvSpPr/>
          <p:nvPr/>
        </p:nvSpPr>
        <p:spPr bwMode="white">
          <a:xfrm>
            <a:off x="7662857" y="2511150"/>
            <a:ext cx="819047" cy="31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1A11DF1-E781-79F6-503F-FCF7D96776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665" y="3140968"/>
            <a:ext cx="6240096" cy="2977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1245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B200D8-D357-B68D-880B-5579A084D3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84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7E9BC4-D931-8AD9-4A5C-529D3C05E5E5}"/>
              </a:ext>
            </a:extLst>
          </p:cNvPr>
          <p:cNvSpPr/>
          <p:nvPr/>
        </p:nvSpPr>
        <p:spPr bwMode="white">
          <a:xfrm>
            <a:off x="1271464" y="1615075"/>
            <a:ext cx="6480720" cy="710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CD0916-8D51-62DC-A5F3-B0B91C22247A}"/>
              </a:ext>
            </a:extLst>
          </p:cNvPr>
          <p:cNvSpPr/>
          <p:nvPr/>
        </p:nvSpPr>
        <p:spPr bwMode="white">
          <a:xfrm>
            <a:off x="4053333" y="2535715"/>
            <a:ext cx="276190" cy="295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76574CD-3373-FC05-6A23-2FE0800887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6" y="3222617"/>
            <a:ext cx="6240096" cy="2977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36149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6DBD38-0D35-A065-D89B-279119A01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67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6647D46-ADA5-1A8D-95AC-4C25A23DC6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2492896"/>
            <a:ext cx="10800000" cy="3409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611456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31B4F5-56EC-5B88-0D73-4E08625A5D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75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5BA3F5-28F9-234F-DCF1-ED9525542EE3}"/>
              </a:ext>
            </a:extLst>
          </p:cNvPr>
          <p:cNvSpPr/>
          <p:nvPr/>
        </p:nvSpPr>
        <p:spPr bwMode="white">
          <a:xfrm>
            <a:off x="8272380" y="990425"/>
            <a:ext cx="361905" cy="343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FE2524-3E5B-EF19-83F5-6E8CA0CF1172}"/>
              </a:ext>
            </a:extLst>
          </p:cNvPr>
          <p:cNvSpPr/>
          <p:nvPr/>
        </p:nvSpPr>
        <p:spPr bwMode="white">
          <a:xfrm>
            <a:off x="6472380" y="1659242"/>
            <a:ext cx="847619" cy="353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18AED6-8668-FF2C-5321-A87204EA37DD}"/>
              </a:ext>
            </a:extLst>
          </p:cNvPr>
          <p:cNvSpPr/>
          <p:nvPr/>
        </p:nvSpPr>
        <p:spPr bwMode="white">
          <a:xfrm>
            <a:off x="9834285" y="2356723"/>
            <a:ext cx="342857" cy="29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A19AA11-C37F-D5A9-38B6-BFF383FA9D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552" y="3503266"/>
            <a:ext cx="8064896" cy="2545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23243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7C91FD-1E86-313A-3A45-D4E28B18B2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4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082F4C-685A-CDE9-3A0C-2E467EC07767}"/>
              </a:ext>
            </a:extLst>
          </p:cNvPr>
          <p:cNvSpPr/>
          <p:nvPr/>
        </p:nvSpPr>
        <p:spPr bwMode="white">
          <a:xfrm>
            <a:off x="1758095" y="1705040"/>
            <a:ext cx="857142" cy="295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383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63225E-5AA7-A370-98F2-F2D459C8BD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71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22A92A-6087-143D-DD92-C24DBD195884}"/>
              </a:ext>
            </a:extLst>
          </p:cNvPr>
          <p:cNvSpPr/>
          <p:nvPr/>
        </p:nvSpPr>
        <p:spPr bwMode="white">
          <a:xfrm>
            <a:off x="7215238" y="1047414"/>
            <a:ext cx="2895238" cy="352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11EBF5-33CD-2A9F-E6C6-02FCF1696543}"/>
              </a:ext>
            </a:extLst>
          </p:cNvPr>
          <p:cNvSpPr/>
          <p:nvPr/>
        </p:nvSpPr>
        <p:spPr bwMode="white">
          <a:xfrm>
            <a:off x="8339047" y="2421146"/>
            <a:ext cx="295238" cy="29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02059A8-2B09-7C5F-E8B3-03D419C77F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3645024"/>
            <a:ext cx="8064896" cy="2545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65481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5A60BD-6764-32E1-3273-57B193619E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86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98D88A3-8C64-6CAB-4A5F-D6C10CB64B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3645024"/>
            <a:ext cx="8112304" cy="2876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993289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2B80F2-E783-3057-2110-67C6538C57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4364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6001475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24334B-3568-6001-A7E5-ABB5195E16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47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62350A-84D7-17C3-4569-DD8A3CE4B726}"/>
              </a:ext>
            </a:extLst>
          </p:cNvPr>
          <p:cNvSpPr/>
          <p:nvPr/>
        </p:nvSpPr>
        <p:spPr bwMode="white">
          <a:xfrm>
            <a:off x="10358095" y="971396"/>
            <a:ext cx="438095" cy="31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842EA1-6CF3-A3F0-84B2-D12D63F1F121}"/>
              </a:ext>
            </a:extLst>
          </p:cNvPr>
          <p:cNvSpPr/>
          <p:nvPr/>
        </p:nvSpPr>
        <p:spPr bwMode="white">
          <a:xfrm>
            <a:off x="1310476" y="1621466"/>
            <a:ext cx="419047" cy="372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8B757F8-AE41-AF9E-0B38-CC81368F6B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2492896"/>
            <a:ext cx="8112304" cy="2876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6782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95105F-4DD1-7EE8-847C-37D3E7FA44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66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4DFCDE-4DB7-9466-2815-5C7A4A9448C9}"/>
              </a:ext>
            </a:extLst>
          </p:cNvPr>
          <p:cNvSpPr/>
          <p:nvPr/>
        </p:nvSpPr>
        <p:spPr bwMode="white">
          <a:xfrm>
            <a:off x="5939047" y="961628"/>
            <a:ext cx="761904" cy="353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7F1CB6-8CB6-F67F-6614-D5BF32CF168F}"/>
              </a:ext>
            </a:extLst>
          </p:cNvPr>
          <p:cNvSpPr/>
          <p:nvPr/>
        </p:nvSpPr>
        <p:spPr bwMode="white">
          <a:xfrm>
            <a:off x="2529523" y="1658409"/>
            <a:ext cx="247619" cy="295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11C57A-3D2B-60A3-90C1-94FA9A7C418B}"/>
              </a:ext>
            </a:extLst>
          </p:cNvPr>
          <p:cNvSpPr/>
          <p:nvPr/>
        </p:nvSpPr>
        <p:spPr bwMode="white">
          <a:xfrm>
            <a:off x="7758095" y="2336100"/>
            <a:ext cx="333333" cy="295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8B82CB2-1F6F-3361-3228-0E2BC6B2E2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3037546"/>
            <a:ext cx="8112304" cy="2876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84529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8DF1DD-0360-E41B-0950-B717ACB75B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13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112259-CFDF-0DFD-720C-4EDF28B1D358}"/>
              </a:ext>
            </a:extLst>
          </p:cNvPr>
          <p:cNvSpPr/>
          <p:nvPr/>
        </p:nvSpPr>
        <p:spPr bwMode="white">
          <a:xfrm>
            <a:off x="7110476" y="999958"/>
            <a:ext cx="2180952" cy="363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54D21E-1E36-ED17-D774-258B2BE47DBB}"/>
              </a:ext>
            </a:extLst>
          </p:cNvPr>
          <p:cNvSpPr/>
          <p:nvPr/>
        </p:nvSpPr>
        <p:spPr bwMode="white">
          <a:xfrm>
            <a:off x="2977142" y="1678245"/>
            <a:ext cx="1238095" cy="372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29A4CE-D3D5-3E9B-B182-2DF6EEB2FD81}"/>
              </a:ext>
            </a:extLst>
          </p:cNvPr>
          <p:cNvSpPr/>
          <p:nvPr/>
        </p:nvSpPr>
        <p:spPr bwMode="white">
          <a:xfrm>
            <a:off x="8481904" y="1687798"/>
            <a:ext cx="342857" cy="353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64DAEC5-FF6C-9F02-3DDD-8BCBD40A2D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232268"/>
            <a:ext cx="10800000" cy="700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BB85A230-8077-B23C-6801-CE95F916531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2968" y="3177085"/>
            <a:ext cx="8112304" cy="2876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9925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A72D77-D66B-AB50-CBE4-59AB72BC47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76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B0547A-9770-2765-5BC0-8D64383399C0}"/>
              </a:ext>
            </a:extLst>
          </p:cNvPr>
          <p:cNvSpPr/>
          <p:nvPr/>
        </p:nvSpPr>
        <p:spPr bwMode="white">
          <a:xfrm>
            <a:off x="5596190" y="1000098"/>
            <a:ext cx="761904" cy="382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32D1C5-5B1E-6943-02CD-ED5E28B3ED64}"/>
              </a:ext>
            </a:extLst>
          </p:cNvPr>
          <p:cNvSpPr/>
          <p:nvPr/>
        </p:nvSpPr>
        <p:spPr bwMode="white">
          <a:xfrm>
            <a:off x="8272380" y="1707617"/>
            <a:ext cx="342858" cy="296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D8511B9-7DBA-0A2E-5174-8AB8F55518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2406855"/>
            <a:ext cx="8112304" cy="2876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4096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A609D6-50B1-CAD5-0BE0-30930E3DE0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1547173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9AC63D-412F-8453-A51B-5AA5F6BA10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0800000" cy="4097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7707727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B0D8E4-2B34-5270-DC56-3191EBA6E0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74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080C72-51FF-D912-ED47-193F9C773A58}"/>
              </a:ext>
            </a:extLst>
          </p:cNvPr>
          <p:cNvSpPr/>
          <p:nvPr/>
        </p:nvSpPr>
        <p:spPr bwMode="white">
          <a:xfrm>
            <a:off x="2996190" y="4606490"/>
            <a:ext cx="419047" cy="314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C4E118-C0D1-F880-1731-633591FE4205}"/>
              </a:ext>
            </a:extLst>
          </p:cNvPr>
          <p:cNvSpPr/>
          <p:nvPr/>
        </p:nvSpPr>
        <p:spPr bwMode="white">
          <a:xfrm>
            <a:off x="7300952" y="4587406"/>
            <a:ext cx="400000" cy="372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737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7C1BE2-B8C8-0B4A-98CD-E82A13D1E8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758" y="698713"/>
            <a:ext cx="10800000" cy="4674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B06EE0-54D0-14B6-29E6-62A0BF7DF9D2}"/>
              </a:ext>
            </a:extLst>
          </p:cNvPr>
          <p:cNvSpPr/>
          <p:nvPr/>
        </p:nvSpPr>
        <p:spPr bwMode="white">
          <a:xfrm>
            <a:off x="1343758" y="2177382"/>
            <a:ext cx="7019047" cy="343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A24966-2566-F092-8AEA-0151C75F3146}"/>
              </a:ext>
            </a:extLst>
          </p:cNvPr>
          <p:cNvSpPr/>
          <p:nvPr/>
        </p:nvSpPr>
        <p:spPr bwMode="white">
          <a:xfrm>
            <a:off x="8200900" y="4180741"/>
            <a:ext cx="276190" cy="29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15314E-07EE-D392-6671-59B380FE4ADC}"/>
              </a:ext>
            </a:extLst>
          </p:cNvPr>
          <p:cNvSpPr/>
          <p:nvPr/>
        </p:nvSpPr>
        <p:spPr bwMode="white">
          <a:xfrm>
            <a:off x="3810424" y="4858067"/>
            <a:ext cx="342857" cy="29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1C6B74E-D09B-AA3A-1E70-E8BDC29E34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5373216"/>
            <a:ext cx="6341530" cy="119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210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A3615F-546E-5458-E346-4575FB1877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8714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178A91-5686-E3A3-3AA4-C9A67048950C}"/>
              </a:ext>
            </a:extLst>
          </p:cNvPr>
          <p:cNvSpPr/>
          <p:nvPr/>
        </p:nvSpPr>
        <p:spPr bwMode="white">
          <a:xfrm>
            <a:off x="5879976" y="5650125"/>
            <a:ext cx="425770" cy="29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225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16B7E2-0EBC-732C-A504-CF98924B3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3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DADB0B-481A-1F37-7E5C-357C42E0700D}"/>
              </a:ext>
            </a:extLst>
          </p:cNvPr>
          <p:cNvSpPr/>
          <p:nvPr/>
        </p:nvSpPr>
        <p:spPr bwMode="white">
          <a:xfrm>
            <a:off x="10672380" y="1047197"/>
            <a:ext cx="285715" cy="304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8664AEB-0A8E-722F-9D12-FCF6E2B6CF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1628800"/>
            <a:ext cx="3337297" cy="2107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462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8F689D-AC27-401E-502B-E0ECD89E60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40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2603BB-7709-B83E-C357-F9667D7A596A}"/>
              </a:ext>
            </a:extLst>
          </p:cNvPr>
          <p:cNvSpPr/>
          <p:nvPr/>
        </p:nvSpPr>
        <p:spPr bwMode="white">
          <a:xfrm>
            <a:off x="10672380" y="1037674"/>
            <a:ext cx="285715" cy="304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622CA0D-E6C7-EDCD-F199-B7A7768F0D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1770766"/>
            <a:ext cx="3337297" cy="210706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D3F03DD6-F941-F7E9-4F1B-729E177502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704658"/>
            <a:ext cx="10800000" cy="783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41638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891ED5-6A8B-0740-6745-6541212859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31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E67C111-E38B-E7AD-410B-0A6FF6445C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3659907"/>
            <a:ext cx="7442345" cy="273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403637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70E0D4-DA21-99E0-068E-6B253B1A52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12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9A030D-A8F4-6985-8979-223AE59BB77B}"/>
              </a:ext>
            </a:extLst>
          </p:cNvPr>
          <p:cNvSpPr/>
          <p:nvPr/>
        </p:nvSpPr>
        <p:spPr bwMode="white">
          <a:xfrm>
            <a:off x="10691428" y="1048220"/>
            <a:ext cx="276190" cy="296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933801C-1745-FF48-FCC5-ED234D5460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2708920"/>
            <a:ext cx="7442345" cy="273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33157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56A145-C775-0A71-C98E-30E8A2224B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0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EFEA8B-1A5E-E526-E2A8-D0FD83011D8C}"/>
              </a:ext>
            </a:extLst>
          </p:cNvPr>
          <p:cNvSpPr/>
          <p:nvPr/>
        </p:nvSpPr>
        <p:spPr bwMode="white">
          <a:xfrm>
            <a:off x="10662857" y="961433"/>
            <a:ext cx="295238" cy="295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B71CE92-3BE8-B703-92E3-241A04626E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152" y="1916832"/>
            <a:ext cx="7442345" cy="273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93032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19BDDB-96E5-A750-2943-DB5949BAAE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6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C6539D-1389-E45B-3181-240758C70CE5}"/>
              </a:ext>
            </a:extLst>
          </p:cNvPr>
          <p:cNvSpPr/>
          <p:nvPr/>
        </p:nvSpPr>
        <p:spPr bwMode="white">
          <a:xfrm>
            <a:off x="6386666" y="3218966"/>
            <a:ext cx="342857" cy="295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381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2024-08-29T17:48:56Z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