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B9B2FAF-F6DA-CF10-BD20-964B36B059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546" y="2876473"/>
            <a:ext cx="8830907" cy="110505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CC921A-F45D-0E74-00E6-F703027BC6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36B405-2587-5CD5-5907-F3BB3B2C5E35}"/>
              </a:ext>
            </a:extLst>
          </p:cNvPr>
          <p:cNvSpPr/>
          <p:nvPr/>
        </p:nvSpPr>
        <p:spPr bwMode="white">
          <a:xfrm>
            <a:off x="10186666" y="1009056"/>
            <a:ext cx="361904" cy="37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47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F783B-D4BC-36A6-F2F6-EF8CDD66CE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9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80FB43-6AD6-CCA5-89E7-E1BE0BCCA459}"/>
              </a:ext>
            </a:extLst>
          </p:cNvPr>
          <p:cNvSpPr/>
          <p:nvPr/>
        </p:nvSpPr>
        <p:spPr bwMode="white">
          <a:xfrm>
            <a:off x="10148571" y="2782325"/>
            <a:ext cx="419048" cy="36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64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3DA70-D2F1-863F-1058-5F413067D3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E84E0E-4090-6972-ADE7-91CD7E750D25}"/>
              </a:ext>
            </a:extLst>
          </p:cNvPr>
          <p:cNvSpPr/>
          <p:nvPr/>
        </p:nvSpPr>
        <p:spPr bwMode="white">
          <a:xfrm>
            <a:off x="10158095" y="2123483"/>
            <a:ext cx="419047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01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9B9CB5-62AE-E9A5-C6E9-BDD39CA913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6752"/>
            <a:ext cx="10800000" cy="344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20922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1DE1A-0F87-01CB-05FA-B354549E0F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938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65FFBF-DB01-4D73-2997-294592E69412}"/>
              </a:ext>
            </a:extLst>
          </p:cNvPr>
          <p:cNvSpPr/>
          <p:nvPr/>
        </p:nvSpPr>
        <p:spPr bwMode="white">
          <a:xfrm>
            <a:off x="9307066" y="3029557"/>
            <a:ext cx="287645" cy="33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09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E053C4-0397-31A6-DF98-EF97C259F9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7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17001-C883-93BB-2DDF-E66749AE6B22}"/>
              </a:ext>
            </a:extLst>
          </p:cNvPr>
          <p:cNvSpPr/>
          <p:nvPr/>
        </p:nvSpPr>
        <p:spPr bwMode="white">
          <a:xfrm>
            <a:off x="10377142" y="1981519"/>
            <a:ext cx="333333" cy="37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80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5A247-18B6-1A8A-3333-22F365A52D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3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53CC31A-BF6D-7B2E-71E0-116548B342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924944"/>
            <a:ext cx="6905314" cy="2824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716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8349BB-AD22-B0A1-23D6-F0FBE3CEAD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39165"/>
            <a:ext cx="9264432" cy="3891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D0AF98-1D5B-5295-EA3E-C82F85213A75}"/>
              </a:ext>
            </a:extLst>
          </p:cNvPr>
          <p:cNvSpPr/>
          <p:nvPr/>
        </p:nvSpPr>
        <p:spPr bwMode="white">
          <a:xfrm>
            <a:off x="5543640" y="2451405"/>
            <a:ext cx="1647619" cy="4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C7D41B-E4FF-2703-D87E-6CF7291894D0}"/>
              </a:ext>
            </a:extLst>
          </p:cNvPr>
          <p:cNvSpPr/>
          <p:nvPr/>
        </p:nvSpPr>
        <p:spPr bwMode="white">
          <a:xfrm>
            <a:off x="4727848" y="4005064"/>
            <a:ext cx="542857" cy="3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AFD334A-AD29-CBE6-FEB1-3FAA71CFA0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4509120"/>
            <a:ext cx="5320749" cy="2176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144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69BE5-6C41-1572-7C25-DE3F7A5A97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800000" cy="260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D57618-A477-3B29-7604-A72E54C0D22A}"/>
              </a:ext>
            </a:extLst>
          </p:cNvPr>
          <p:cNvSpPr/>
          <p:nvPr/>
        </p:nvSpPr>
        <p:spPr bwMode="white">
          <a:xfrm>
            <a:off x="6435233" y="1928749"/>
            <a:ext cx="1057141" cy="4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041DC1-566A-4F77-CF8A-DE36586B53E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535961"/>
            <a:ext cx="6905314" cy="2824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921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0A490A-7650-0B00-F30C-6E84D580E1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2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140957-A798-7150-0EA2-9CEF8D6BC959}"/>
              </a:ext>
            </a:extLst>
          </p:cNvPr>
          <p:cNvSpPr/>
          <p:nvPr/>
        </p:nvSpPr>
        <p:spPr bwMode="white">
          <a:xfrm>
            <a:off x="1481904" y="2738094"/>
            <a:ext cx="9438632" cy="155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96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A3071-BBF7-943B-57A5-A7B60CF06F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5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C5D078-5DF9-1339-B4A0-C01944DFF3E5}"/>
              </a:ext>
            </a:extLst>
          </p:cNvPr>
          <p:cNvSpPr/>
          <p:nvPr/>
        </p:nvSpPr>
        <p:spPr bwMode="white">
          <a:xfrm>
            <a:off x="6205714" y="3212462"/>
            <a:ext cx="1428571" cy="30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632C9D-39B3-362D-5182-BEAD461C47FA}"/>
              </a:ext>
            </a:extLst>
          </p:cNvPr>
          <p:cNvSpPr/>
          <p:nvPr/>
        </p:nvSpPr>
        <p:spPr bwMode="white">
          <a:xfrm>
            <a:off x="5815238" y="3832423"/>
            <a:ext cx="704761" cy="33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E67823-EAB7-AF80-7098-654B7A55E91B}"/>
              </a:ext>
            </a:extLst>
          </p:cNvPr>
          <p:cNvSpPr/>
          <p:nvPr/>
        </p:nvSpPr>
        <p:spPr bwMode="white">
          <a:xfrm>
            <a:off x="2015238" y="5100958"/>
            <a:ext cx="1104761" cy="33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C794ED-2455-95D3-8924-DC12DB885201}"/>
              </a:ext>
            </a:extLst>
          </p:cNvPr>
          <p:cNvSpPr/>
          <p:nvPr/>
        </p:nvSpPr>
        <p:spPr bwMode="white">
          <a:xfrm>
            <a:off x="2024761" y="5739994"/>
            <a:ext cx="1438095" cy="31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06313E-20C1-75E7-63B0-7BF4F6533F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1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052D33-24B6-0B31-DE2B-063D8C1BD359}"/>
              </a:ext>
            </a:extLst>
          </p:cNvPr>
          <p:cNvSpPr/>
          <p:nvPr/>
        </p:nvSpPr>
        <p:spPr bwMode="white">
          <a:xfrm>
            <a:off x="8462857" y="999473"/>
            <a:ext cx="2152380" cy="49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ED8AFD-E29B-3441-83DA-E1BD5BB24F7C}"/>
              </a:ext>
            </a:extLst>
          </p:cNvPr>
          <p:cNvSpPr/>
          <p:nvPr/>
        </p:nvSpPr>
        <p:spPr bwMode="white">
          <a:xfrm>
            <a:off x="1539047" y="1904477"/>
            <a:ext cx="2038095" cy="4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B530BE-6F5B-E52C-5FCB-15AE87C2BBBA}"/>
              </a:ext>
            </a:extLst>
          </p:cNvPr>
          <p:cNvSpPr/>
          <p:nvPr/>
        </p:nvSpPr>
        <p:spPr bwMode="white">
          <a:xfrm>
            <a:off x="3100952" y="4533753"/>
            <a:ext cx="1066666" cy="47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80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AB5D7-7F06-0956-95DE-41B560EE6D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5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58A593-3A7B-BA5B-12B0-E0EBACFA5836}"/>
              </a:ext>
            </a:extLst>
          </p:cNvPr>
          <p:cNvSpPr/>
          <p:nvPr/>
        </p:nvSpPr>
        <p:spPr bwMode="white">
          <a:xfrm>
            <a:off x="5367619" y="904219"/>
            <a:ext cx="1142856" cy="33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59CC86-A346-66CB-0CBF-DF0A8C9937A0}"/>
              </a:ext>
            </a:extLst>
          </p:cNvPr>
          <p:cNvSpPr/>
          <p:nvPr/>
        </p:nvSpPr>
        <p:spPr bwMode="white">
          <a:xfrm>
            <a:off x="9786666" y="904219"/>
            <a:ext cx="714285" cy="33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8F2EC1-315C-762E-88C0-A8C280E965CF}"/>
              </a:ext>
            </a:extLst>
          </p:cNvPr>
          <p:cNvSpPr/>
          <p:nvPr/>
        </p:nvSpPr>
        <p:spPr bwMode="white">
          <a:xfrm>
            <a:off x="7053333" y="1542570"/>
            <a:ext cx="761904" cy="34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2A40DF-1389-B3A4-FE91-8EDC790B93CB}"/>
              </a:ext>
            </a:extLst>
          </p:cNvPr>
          <p:cNvSpPr/>
          <p:nvPr/>
        </p:nvSpPr>
        <p:spPr bwMode="white">
          <a:xfrm>
            <a:off x="9720000" y="1542570"/>
            <a:ext cx="742857" cy="323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7D9AD5-F0E6-3CBD-9DC5-D296BC252616}"/>
              </a:ext>
            </a:extLst>
          </p:cNvPr>
          <p:cNvSpPr/>
          <p:nvPr/>
        </p:nvSpPr>
        <p:spPr bwMode="white">
          <a:xfrm>
            <a:off x="2739047" y="2180921"/>
            <a:ext cx="1447619" cy="31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43A2F0-C80B-2F75-6AE5-7EC9409E42AA}"/>
              </a:ext>
            </a:extLst>
          </p:cNvPr>
          <p:cNvSpPr/>
          <p:nvPr/>
        </p:nvSpPr>
        <p:spPr bwMode="white">
          <a:xfrm>
            <a:off x="4205714" y="2809744"/>
            <a:ext cx="3047618" cy="33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3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DFA49-C771-D717-B30E-3D09FDE5B1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A9E300-53E9-60EA-2488-5FEF99BDF13C}"/>
              </a:ext>
            </a:extLst>
          </p:cNvPr>
          <p:cNvSpPr/>
          <p:nvPr/>
        </p:nvSpPr>
        <p:spPr bwMode="white">
          <a:xfrm>
            <a:off x="7405714" y="2802747"/>
            <a:ext cx="676190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543921-9D8F-2822-F4AF-B023E6CE692B}"/>
              </a:ext>
            </a:extLst>
          </p:cNvPr>
          <p:cNvSpPr/>
          <p:nvPr/>
        </p:nvSpPr>
        <p:spPr bwMode="white">
          <a:xfrm>
            <a:off x="7415238" y="3518236"/>
            <a:ext cx="466666" cy="2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DAC224-0D17-59C4-9C20-CFB3DB19071D}"/>
              </a:ext>
            </a:extLst>
          </p:cNvPr>
          <p:cNvSpPr/>
          <p:nvPr/>
        </p:nvSpPr>
        <p:spPr bwMode="white">
          <a:xfrm>
            <a:off x="7091428" y="3947529"/>
            <a:ext cx="676190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15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7087A-A4F1-AE68-7941-341DBEEF81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2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155673-ACD4-7A2B-B0B5-94B49F594A47}"/>
              </a:ext>
            </a:extLst>
          </p:cNvPr>
          <p:cNvSpPr/>
          <p:nvPr/>
        </p:nvSpPr>
        <p:spPr bwMode="white">
          <a:xfrm>
            <a:off x="3681904" y="1657551"/>
            <a:ext cx="1057142" cy="31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1E55B2-2A13-0F10-20C1-CAF4A5D8F065}"/>
              </a:ext>
            </a:extLst>
          </p:cNvPr>
          <p:cNvSpPr/>
          <p:nvPr/>
        </p:nvSpPr>
        <p:spPr bwMode="white">
          <a:xfrm>
            <a:off x="5700952" y="1648016"/>
            <a:ext cx="1076190" cy="3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003C90-352D-D0C7-3B7E-233FCCF2848F}"/>
              </a:ext>
            </a:extLst>
          </p:cNvPr>
          <p:cNvSpPr/>
          <p:nvPr/>
        </p:nvSpPr>
        <p:spPr bwMode="white">
          <a:xfrm>
            <a:off x="7739047" y="1667086"/>
            <a:ext cx="704761" cy="30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F94CD6-439C-617E-6CF5-632C25802439}"/>
              </a:ext>
            </a:extLst>
          </p:cNvPr>
          <p:cNvSpPr/>
          <p:nvPr/>
        </p:nvSpPr>
        <p:spPr bwMode="white">
          <a:xfrm>
            <a:off x="9377142" y="1648016"/>
            <a:ext cx="1104762" cy="3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BD970D-39A0-CC62-0ED8-CBD2A328F320}"/>
              </a:ext>
            </a:extLst>
          </p:cNvPr>
          <p:cNvSpPr/>
          <p:nvPr/>
        </p:nvSpPr>
        <p:spPr bwMode="white">
          <a:xfrm>
            <a:off x="4062857" y="2916182"/>
            <a:ext cx="1466666" cy="33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7A1E7A-1A14-9664-1B5F-9B29D9354E77}"/>
              </a:ext>
            </a:extLst>
          </p:cNvPr>
          <p:cNvSpPr/>
          <p:nvPr/>
        </p:nvSpPr>
        <p:spPr bwMode="white">
          <a:xfrm>
            <a:off x="8672380" y="2925718"/>
            <a:ext cx="1847619" cy="31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4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10363-B1A5-5490-900B-8D76572D8C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6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482CE5-2407-EB38-37C8-9B1599BEEFD0}"/>
              </a:ext>
            </a:extLst>
          </p:cNvPr>
          <p:cNvSpPr/>
          <p:nvPr/>
        </p:nvSpPr>
        <p:spPr bwMode="white">
          <a:xfrm>
            <a:off x="10605714" y="2714262"/>
            <a:ext cx="247619" cy="26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4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EE1E34-BE95-1960-452F-129835A341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4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54ACBE-0A54-C198-21E8-C7F76F8CB651}"/>
              </a:ext>
            </a:extLst>
          </p:cNvPr>
          <p:cNvSpPr/>
          <p:nvPr/>
        </p:nvSpPr>
        <p:spPr bwMode="white">
          <a:xfrm>
            <a:off x="10205714" y="1933610"/>
            <a:ext cx="323809" cy="37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6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E283F-E3F2-F1CE-4DAA-4692B95C06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9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BD7853-DDA2-2E61-290D-E7594A528892}"/>
              </a:ext>
            </a:extLst>
          </p:cNvPr>
          <p:cNvSpPr/>
          <p:nvPr/>
        </p:nvSpPr>
        <p:spPr bwMode="white">
          <a:xfrm>
            <a:off x="10186666" y="1961959"/>
            <a:ext cx="361904" cy="37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90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D149A0-4AB7-100D-C988-61DC9B35EA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97025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2024-08-29T13:56:00Z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