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3" r:id="rId4"/>
    <p:sldId id="342" r:id="rId5"/>
    <p:sldId id="341" r:id="rId6"/>
    <p:sldId id="340" r:id="rId7"/>
    <p:sldId id="338" r:id="rId8"/>
    <p:sldId id="337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C7C5833-7542-F929-9D7E-BBF6A77AF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520" y="3047947"/>
            <a:ext cx="8668960" cy="7621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BEF968-8E9F-3E60-F366-50E56A47DB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3828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47546B-F228-709B-3FEA-8BBD801267F4}"/>
              </a:ext>
            </a:extLst>
          </p:cNvPr>
          <p:cNvSpPr/>
          <p:nvPr/>
        </p:nvSpPr>
        <p:spPr bwMode="white">
          <a:xfrm>
            <a:off x="10134095" y="2825984"/>
            <a:ext cx="323809" cy="36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6A2B2A0-5CAE-65FA-92C2-113242C541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4221088"/>
            <a:ext cx="8616360" cy="2743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535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5E3533-A94D-250B-59B8-52802A4154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1C9072-1D7F-AA44-0912-A749A0D4FB7A}"/>
              </a:ext>
            </a:extLst>
          </p:cNvPr>
          <p:cNvSpPr/>
          <p:nvPr/>
        </p:nvSpPr>
        <p:spPr bwMode="white">
          <a:xfrm>
            <a:off x="10110476" y="2219833"/>
            <a:ext cx="409523" cy="371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71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FFDAA-87FD-4EFD-EEA1-6C7865778B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1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5B2403-D91F-AE26-9BF5-2494EC40CDCC}"/>
              </a:ext>
            </a:extLst>
          </p:cNvPr>
          <p:cNvSpPr/>
          <p:nvPr/>
        </p:nvSpPr>
        <p:spPr bwMode="white">
          <a:xfrm>
            <a:off x="10139047" y="2075817"/>
            <a:ext cx="361904" cy="37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84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E8CDE8-D4C4-4908-4B0B-D0E075FF70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6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7492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42CDA-D7F9-6386-6453-BFD5C6B499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8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20F460-B15B-943B-3D19-FE0E96E0C1A1}"/>
              </a:ext>
            </a:extLst>
          </p:cNvPr>
          <p:cNvSpPr/>
          <p:nvPr/>
        </p:nvSpPr>
        <p:spPr bwMode="white">
          <a:xfrm>
            <a:off x="9739047" y="2077529"/>
            <a:ext cx="333333" cy="37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24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6AC52-44B6-3AA8-093E-22B03ABE3E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703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1E6A18-AE9F-DFB5-CD90-3FA9B5D0D54E}"/>
              </a:ext>
            </a:extLst>
          </p:cNvPr>
          <p:cNvSpPr/>
          <p:nvPr/>
        </p:nvSpPr>
        <p:spPr bwMode="white">
          <a:xfrm>
            <a:off x="8573496" y="1931183"/>
            <a:ext cx="344177" cy="3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16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CA42DF-D09B-A991-250B-A40AE7C36A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3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19428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810A56-E57B-76D9-8DB6-602CDF5C1A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099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5E0B31-0A4D-ABA4-7F90-E3077CDB7D29}"/>
              </a:ext>
            </a:extLst>
          </p:cNvPr>
          <p:cNvSpPr/>
          <p:nvPr/>
        </p:nvSpPr>
        <p:spPr bwMode="white">
          <a:xfrm>
            <a:off x="8655660" y="1913500"/>
            <a:ext cx="274998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61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3DF36-D6AC-A65F-059A-5C3317F6B4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8CD9DC-B076-9DE2-F684-402F44F5933C}"/>
              </a:ext>
            </a:extLst>
          </p:cNvPr>
          <p:cNvSpPr/>
          <p:nvPr/>
        </p:nvSpPr>
        <p:spPr bwMode="white">
          <a:xfrm>
            <a:off x="10281904" y="2220262"/>
            <a:ext cx="419047" cy="37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34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3DD89-ED5C-8FFD-2C8A-18F249E6C4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68760"/>
            <a:ext cx="10800000" cy="3124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2893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E6C9DC-0864-294F-8A4E-0A9B885827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2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AAFC5B-D5DB-3049-C06C-184500EE87F0}"/>
              </a:ext>
            </a:extLst>
          </p:cNvPr>
          <p:cNvSpPr/>
          <p:nvPr/>
        </p:nvSpPr>
        <p:spPr bwMode="white">
          <a:xfrm>
            <a:off x="1843809" y="3106614"/>
            <a:ext cx="1485714" cy="32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86C400-64F2-14FA-8CD5-60D68447465E}"/>
              </a:ext>
            </a:extLst>
          </p:cNvPr>
          <p:cNvSpPr/>
          <p:nvPr/>
        </p:nvSpPr>
        <p:spPr bwMode="white">
          <a:xfrm>
            <a:off x="4415238" y="3106614"/>
            <a:ext cx="1523809" cy="34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B091E4-4452-F401-C34A-8A9654226D7D}"/>
              </a:ext>
            </a:extLst>
          </p:cNvPr>
          <p:cNvSpPr/>
          <p:nvPr/>
        </p:nvSpPr>
        <p:spPr bwMode="white">
          <a:xfrm>
            <a:off x="10939047" y="3106614"/>
            <a:ext cx="352380" cy="333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1C5833-19D5-FC42-FAC0-BB969C10B888}"/>
              </a:ext>
            </a:extLst>
          </p:cNvPr>
          <p:cNvSpPr/>
          <p:nvPr/>
        </p:nvSpPr>
        <p:spPr bwMode="white">
          <a:xfrm>
            <a:off x="1110476" y="3697719"/>
            <a:ext cx="1114285" cy="32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9994B7-C487-3CD4-5827-391821EA8A6F}"/>
              </a:ext>
            </a:extLst>
          </p:cNvPr>
          <p:cNvSpPr/>
          <p:nvPr/>
        </p:nvSpPr>
        <p:spPr bwMode="white">
          <a:xfrm>
            <a:off x="4196190" y="4860862"/>
            <a:ext cx="723809" cy="333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1BC5AC-6496-13CE-65D8-98A68470C16C}"/>
              </a:ext>
            </a:extLst>
          </p:cNvPr>
          <p:cNvSpPr/>
          <p:nvPr/>
        </p:nvSpPr>
        <p:spPr bwMode="white">
          <a:xfrm>
            <a:off x="4053333" y="5442433"/>
            <a:ext cx="1447619" cy="333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EEF6F-9013-F5EC-3928-B44BBC36F6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8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BDD932-A741-6F76-92D5-8DF5A2096B67}"/>
              </a:ext>
            </a:extLst>
          </p:cNvPr>
          <p:cNvSpPr/>
          <p:nvPr/>
        </p:nvSpPr>
        <p:spPr bwMode="white">
          <a:xfrm>
            <a:off x="4224761" y="1553219"/>
            <a:ext cx="752380" cy="29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1F1A40-D78A-0D85-FE8A-C288C866419F}"/>
              </a:ext>
            </a:extLst>
          </p:cNvPr>
          <p:cNvSpPr/>
          <p:nvPr/>
        </p:nvSpPr>
        <p:spPr bwMode="white">
          <a:xfrm>
            <a:off x="5881904" y="1524592"/>
            <a:ext cx="780952" cy="33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0225C6-C159-F596-514B-2379AF72DD1C}"/>
              </a:ext>
            </a:extLst>
          </p:cNvPr>
          <p:cNvSpPr/>
          <p:nvPr/>
        </p:nvSpPr>
        <p:spPr bwMode="white">
          <a:xfrm>
            <a:off x="1300952" y="2717389"/>
            <a:ext cx="742857" cy="30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C9B33B-A3CD-37D3-9F83-DAE4A720DA54}"/>
              </a:ext>
            </a:extLst>
          </p:cNvPr>
          <p:cNvSpPr/>
          <p:nvPr/>
        </p:nvSpPr>
        <p:spPr bwMode="white">
          <a:xfrm>
            <a:off x="7300952" y="2698304"/>
            <a:ext cx="771428" cy="33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18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A74C3-202A-6E1C-A529-24D22098C4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0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04AEDE-F691-48B6-0B16-B723D712E4EC}"/>
              </a:ext>
            </a:extLst>
          </p:cNvPr>
          <p:cNvSpPr/>
          <p:nvPr/>
        </p:nvSpPr>
        <p:spPr bwMode="white">
          <a:xfrm>
            <a:off x="3920000" y="1543217"/>
            <a:ext cx="2219047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853C0B-39FE-62DB-FC48-63B419436C0D}"/>
              </a:ext>
            </a:extLst>
          </p:cNvPr>
          <p:cNvSpPr/>
          <p:nvPr/>
        </p:nvSpPr>
        <p:spPr bwMode="white">
          <a:xfrm>
            <a:off x="4567619" y="2124928"/>
            <a:ext cx="723809" cy="34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57DAF7-9737-1E3B-6E9D-BD5EE6C3A585}"/>
              </a:ext>
            </a:extLst>
          </p:cNvPr>
          <p:cNvSpPr/>
          <p:nvPr/>
        </p:nvSpPr>
        <p:spPr bwMode="white">
          <a:xfrm>
            <a:off x="7348571" y="2124928"/>
            <a:ext cx="1047619" cy="34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9B8CE5-9AA1-2249-F2BF-42E78175ADB8}"/>
              </a:ext>
            </a:extLst>
          </p:cNvPr>
          <p:cNvSpPr/>
          <p:nvPr/>
        </p:nvSpPr>
        <p:spPr bwMode="white">
          <a:xfrm>
            <a:off x="8120000" y="2706639"/>
            <a:ext cx="1142856" cy="34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350904-4AE3-88D6-2C1E-F5EA7742AC8D}"/>
              </a:ext>
            </a:extLst>
          </p:cNvPr>
          <p:cNvSpPr/>
          <p:nvPr/>
        </p:nvSpPr>
        <p:spPr bwMode="white">
          <a:xfrm>
            <a:off x="2596190" y="3297886"/>
            <a:ext cx="685714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10F883-2793-CD8D-785D-16DB16C833BF}"/>
              </a:ext>
            </a:extLst>
          </p:cNvPr>
          <p:cNvSpPr/>
          <p:nvPr/>
        </p:nvSpPr>
        <p:spPr bwMode="white">
          <a:xfrm>
            <a:off x="5700952" y="3288350"/>
            <a:ext cx="685714" cy="34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91B9B0-D8F4-D088-8999-9F8F8506CFE9}"/>
              </a:ext>
            </a:extLst>
          </p:cNvPr>
          <p:cNvSpPr/>
          <p:nvPr/>
        </p:nvSpPr>
        <p:spPr bwMode="white">
          <a:xfrm>
            <a:off x="3472380" y="3870061"/>
            <a:ext cx="1485714" cy="34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2B5BDE-D785-17D8-2458-B9B60C61831B}"/>
              </a:ext>
            </a:extLst>
          </p:cNvPr>
          <p:cNvSpPr/>
          <p:nvPr/>
        </p:nvSpPr>
        <p:spPr bwMode="white">
          <a:xfrm>
            <a:off x="1834285" y="4461308"/>
            <a:ext cx="714285" cy="33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63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DF1EE8-D89A-F54C-AC49-5CE93262FA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9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B7E743-0665-AF22-1B47-4DCE50A30FDB}"/>
              </a:ext>
            </a:extLst>
          </p:cNvPr>
          <p:cNvSpPr/>
          <p:nvPr/>
        </p:nvSpPr>
        <p:spPr bwMode="white">
          <a:xfrm>
            <a:off x="1472380" y="1524603"/>
            <a:ext cx="742857" cy="32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EB0698-9214-AA5C-355D-843518CA22BF}"/>
              </a:ext>
            </a:extLst>
          </p:cNvPr>
          <p:cNvSpPr/>
          <p:nvPr/>
        </p:nvSpPr>
        <p:spPr bwMode="white">
          <a:xfrm>
            <a:off x="3320000" y="1515060"/>
            <a:ext cx="761904" cy="33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05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8F05FAE-BDE7-3ED9-C604-73A8C0CCEE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116" y="4996979"/>
            <a:ext cx="9937104" cy="1609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373C663-153B-D1D2-7E09-8F35394F0A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9937104" cy="4103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B04709-452B-6CC6-4071-9802C7A8EDED}"/>
              </a:ext>
            </a:extLst>
          </p:cNvPr>
          <p:cNvSpPr/>
          <p:nvPr/>
        </p:nvSpPr>
        <p:spPr bwMode="white">
          <a:xfrm>
            <a:off x="9912424" y="4653136"/>
            <a:ext cx="432048" cy="35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73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51FED2-BADA-DC5D-F6E0-84339703C9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377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4301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0437E0-29E8-30CA-9C35-85C166147E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90690B9-3899-AFBF-5334-B7AA7F644E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24" y="3933056"/>
            <a:ext cx="8616360" cy="2743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1127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81DEBB-BA55-4A4E-3592-19E44105CB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4725"/>
            <a:ext cx="10800000" cy="373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85FF3C-C87B-744D-23B2-AA35DF7D11FC}"/>
              </a:ext>
            </a:extLst>
          </p:cNvPr>
          <p:cNvSpPr/>
          <p:nvPr/>
        </p:nvSpPr>
        <p:spPr bwMode="white">
          <a:xfrm>
            <a:off x="10139047" y="1905219"/>
            <a:ext cx="342857" cy="37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AA6352-48E5-72D0-EBBB-CB5D3C1708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4149080"/>
            <a:ext cx="8616360" cy="2743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041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2024-08-29T16:38:38Z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