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28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48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CDCE1A-A0EA-97D2-3DB4-34D4D224A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942" y="3100341"/>
            <a:ext cx="6554115" cy="657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4365D-9002-8142-265B-CA54E132D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858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32F8D-01C0-CB20-D383-D77D865B2B07}"/>
              </a:ext>
            </a:extLst>
          </p:cNvPr>
          <p:cNvSpPr/>
          <p:nvPr/>
        </p:nvSpPr>
        <p:spPr bwMode="white">
          <a:xfrm>
            <a:off x="7715736" y="2512525"/>
            <a:ext cx="305976" cy="2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0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E04D7-4FA2-630C-61C8-56C7E5186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AEC30-E807-E952-D39D-451586904D30}"/>
              </a:ext>
            </a:extLst>
          </p:cNvPr>
          <p:cNvSpPr/>
          <p:nvPr/>
        </p:nvSpPr>
        <p:spPr bwMode="white">
          <a:xfrm>
            <a:off x="10348571" y="3136032"/>
            <a:ext cx="333333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3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A8DFC-94D0-67DC-634E-CF2BE8367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3619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9B52B-F796-E8E2-F1E9-37A5D7AF6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0364823-696D-F2E7-F7D2-9D88BFD2C4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837116"/>
            <a:ext cx="8328328" cy="302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349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ADB48-A9FD-7B5A-5DB7-D44516D7D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45D2B-25B0-87A7-C72D-757C21EF15D9}"/>
              </a:ext>
            </a:extLst>
          </p:cNvPr>
          <p:cNvSpPr/>
          <p:nvPr/>
        </p:nvSpPr>
        <p:spPr bwMode="white">
          <a:xfrm>
            <a:off x="10120000" y="1113972"/>
            <a:ext cx="361904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C1E206-6F45-0BDA-D42E-748BDA1A9F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2132856"/>
            <a:ext cx="8328328" cy="302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25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AACC7-60E4-A9B1-EF8B-0D2FAA500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D1898-59DF-F687-6234-B540EE1F3C2F}"/>
              </a:ext>
            </a:extLst>
          </p:cNvPr>
          <p:cNvSpPr/>
          <p:nvPr/>
        </p:nvSpPr>
        <p:spPr bwMode="white">
          <a:xfrm>
            <a:off x="10062857" y="2067093"/>
            <a:ext cx="409523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D2E3CB-1A8E-3E7E-C695-76C249DF89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2803131"/>
            <a:ext cx="7752264" cy="281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927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5FF18-BCCE-F60A-8A71-797D0F7AF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4365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ED78D-F735-D278-F12E-422BC4C502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5919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2596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3CD46-4AEC-7D62-F9B4-1473A03A5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62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2E28F-603D-F9F8-389E-D8FC66CC84A8}"/>
              </a:ext>
            </a:extLst>
          </p:cNvPr>
          <p:cNvSpPr/>
          <p:nvPr/>
        </p:nvSpPr>
        <p:spPr bwMode="white">
          <a:xfrm>
            <a:off x="6977142" y="1992097"/>
            <a:ext cx="485714" cy="35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30773-45AD-E84F-66A1-A48E9FB8C0FA}"/>
              </a:ext>
            </a:extLst>
          </p:cNvPr>
          <p:cNvSpPr/>
          <p:nvPr/>
        </p:nvSpPr>
        <p:spPr bwMode="white">
          <a:xfrm>
            <a:off x="3824761" y="2860400"/>
            <a:ext cx="523809" cy="4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B4D5C2-4372-1B47-1C1B-631467FBA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868" y="3426222"/>
            <a:ext cx="4525006" cy="321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6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7E5F0-DF5B-D34A-AEEA-A0BF8E647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BC728-FFAA-A2C9-74DA-630E2A932680}"/>
              </a:ext>
            </a:extLst>
          </p:cNvPr>
          <p:cNvSpPr/>
          <p:nvPr/>
        </p:nvSpPr>
        <p:spPr bwMode="white">
          <a:xfrm>
            <a:off x="8891428" y="2029406"/>
            <a:ext cx="1019047" cy="4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5DC4F-3292-9704-33BA-71312543A0E8}"/>
              </a:ext>
            </a:extLst>
          </p:cNvPr>
          <p:cNvSpPr/>
          <p:nvPr/>
        </p:nvSpPr>
        <p:spPr bwMode="white">
          <a:xfrm>
            <a:off x="2548571" y="3888727"/>
            <a:ext cx="1009523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3F89F6-1B60-014E-F88A-6A6851F0992C}"/>
              </a:ext>
            </a:extLst>
          </p:cNvPr>
          <p:cNvSpPr/>
          <p:nvPr/>
        </p:nvSpPr>
        <p:spPr bwMode="white">
          <a:xfrm>
            <a:off x="7043809" y="3879192"/>
            <a:ext cx="438095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92EF6A-063C-EEFD-1295-48F99B00AAB4}"/>
              </a:ext>
            </a:extLst>
          </p:cNvPr>
          <p:cNvSpPr/>
          <p:nvPr/>
        </p:nvSpPr>
        <p:spPr bwMode="white">
          <a:xfrm>
            <a:off x="9500952" y="3869657"/>
            <a:ext cx="409523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6A8B642-48E4-092D-2501-CBC71AA1A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057" y="4483708"/>
            <a:ext cx="2433878" cy="23958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9277C9-B025-DD4C-4188-505ACFB65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554142"/>
            <a:ext cx="2684872" cy="230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4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4A952-122B-0EE9-D499-FA85312B7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27998"/>
            <a:ext cx="8688368" cy="37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D0CC36-A470-98B2-29FA-F9C12E927A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573016"/>
            <a:ext cx="7819612" cy="34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09876-2A40-90C4-75E2-2E91700BE7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87" y="909795"/>
            <a:ext cx="10800000" cy="1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0C739-B450-AEB7-ADD2-A9F08E7067C9}"/>
              </a:ext>
            </a:extLst>
          </p:cNvPr>
          <p:cNvSpPr/>
          <p:nvPr/>
        </p:nvSpPr>
        <p:spPr bwMode="white">
          <a:xfrm>
            <a:off x="9353848" y="1081678"/>
            <a:ext cx="438095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599A77-A608-27B7-051F-AE328918954E}"/>
              </a:ext>
            </a:extLst>
          </p:cNvPr>
          <p:cNvSpPr/>
          <p:nvPr/>
        </p:nvSpPr>
        <p:spPr bwMode="white">
          <a:xfrm>
            <a:off x="4420515" y="1998389"/>
            <a:ext cx="142857" cy="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71C55-A384-5426-150A-08EDE4A745D7}"/>
              </a:ext>
            </a:extLst>
          </p:cNvPr>
          <p:cNvSpPr/>
          <p:nvPr/>
        </p:nvSpPr>
        <p:spPr bwMode="white">
          <a:xfrm>
            <a:off x="1010991" y="1979291"/>
            <a:ext cx="3638095" cy="48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860E14-2D10-DC3D-B6B1-618E22370158}"/>
              </a:ext>
            </a:extLst>
          </p:cNvPr>
          <p:cNvSpPr/>
          <p:nvPr/>
        </p:nvSpPr>
        <p:spPr bwMode="white">
          <a:xfrm>
            <a:off x="4810991" y="1998389"/>
            <a:ext cx="704761" cy="44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A896C-C881-C78D-25C7-8D3B086DB0C5}"/>
              </a:ext>
            </a:extLst>
          </p:cNvPr>
          <p:cNvSpPr/>
          <p:nvPr/>
        </p:nvSpPr>
        <p:spPr bwMode="white">
          <a:xfrm>
            <a:off x="5591944" y="1988840"/>
            <a:ext cx="2104762" cy="45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DF1BD8-19EB-B991-577A-A967A19ADB71}"/>
              </a:ext>
            </a:extLst>
          </p:cNvPr>
          <p:cNvSpPr/>
          <p:nvPr/>
        </p:nvSpPr>
        <p:spPr bwMode="white">
          <a:xfrm>
            <a:off x="7315753" y="2370802"/>
            <a:ext cx="171428" cy="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5453D3-622A-C4A3-3D4F-653653D8B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065" y="3083392"/>
            <a:ext cx="2806884" cy="276302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B9A292B-6F2B-0460-D8C3-9505F1B86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3153826"/>
            <a:ext cx="3096344" cy="265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3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58C8F-4D1C-DD9B-0443-DE73BEB90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10" y="990769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6256B-4E52-B3AB-D4A0-57A2E4A66E7B}"/>
              </a:ext>
            </a:extLst>
          </p:cNvPr>
          <p:cNvSpPr/>
          <p:nvPr/>
        </p:nvSpPr>
        <p:spPr bwMode="white">
          <a:xfrm>
            <a:off x="9453800" y="1238394"/>
            <a:ext cx="504761" cy="4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FE2007-C6FA-2606-AB4A-63446A6EC870}"/>
              </a:ext>
            </a:extLst>
          </p:cNvPr>
          <p:cNvSpPr/>
          <p:nvPr/>
        </p:nvSpPr>
        <p:spPr bwMode="white">
          <a:xfrm>
            <a:off x="939514" y="2162226"/>
            <a:ext cx="4066666" cy="4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4A56AB-0E9B-1F3D-4B9C-0F95A146E4C4}"/>
              </a:ext>
            </a:extLst>
          </p:cNvPr>
          <p:cNvSpPr/>
          <p:nvPr/>
        </p:nvSpPr>
        <p:spPr bwMode="white">
          <a:xfrm>
            <a:off x="5168086" y="2190798"/>
            <a:ext cx="514285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8C12C6-7754-E94E-8A79-B76102DBFFED}"/>
              </a:ext>
            </a:extLst>
          </p:cNvPr>
          <p:cNvSpPr/>
          <p:nvPr/>
        </p:nvSpPr>
        <p:spPr bwMode="white">
          <a:xfrm>
            <a:off x="5758562" y="2152702"/>
            <a:ext cx="1552379" cy="4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0422AC-B87C-4B18-9083-6311AB21B39E}"/>
              </a:ext>
            </a:extLst>
          </p:cNvPr>
          <p:cNvSpPr/>
          <p:nvPr/>
        </p:nvSpPr>
        <p:spPr bwMode="white">
          <a:xfrm>
            <a:off x="7463324" y="2200322"/>
            <a:ext cx="409523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5710C4-B59E-EEF0-BA79-FE28BFBEB664}"/>
              </a:ext>
            </a:extLst>
          </p:cNvPr>
          <p:cNvSpPr/>
          <p:nvPr/>
        </p:nvSpPr>
        <p:spPr bwMode="white">
          <a:xfrm>
            <a:off x="8025229" y="2181274"/>
            <a:ext cx="742857" cy="4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61E4722-5C35-433D-D54E-567754156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140968"/>
            <a:ext cx="4563112" cy="284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E1ED1-2B3D-053C-29A9-74BE87AB3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9792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5553E-4F28-F282-A1E4-EAF5EE165C21}"/>
              </a:ext>
            </a:extLst>
          </p:cNvPr>
          <p:cNvSpPr/>
          <p:nvPr/>
        </p:nvSpPr>
        <p:spPr bwMode="white">
          <a:xfrm>
            <a:off x="1086598" y="3697253"/>
            <a:ext cx="8073650" cy="39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2C077F-8D25-8075-3F44-12C5F45676B5}"/>
              </a:ext>
            </a:extLst>
          </p:cNvPr>
          <p:cNvSpPr/>
          <p:nvPr/>
        </p:nvSpPr>
        <p:spPr bwMode="white">
          <a:xfrm>
            <a:off x="1129772" y="4437112"/>
            <a:ext cx="8181988" cy="4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847A8E-85BD-575B-5B6C-D689A9CA26E3}"/>
              </a:ext>
            </a:extLst>
          </p:cNvPr>
          <p:cNvSpPr/>
          <p:nvPr/>
        </p:nvSpPr>
        <p:spPr bwMode="white">
          <a:xfrm>
            <a:off x="1077963" y="5330614"/>
            <a:ext cx="8762453" cy="41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C7B56A-06B8-D0D9-75D1-129CC9DFB9E9}"/>
              </a:ext>
            </a:extLst>
          </p:cNvPr>
          <p:cNvSpPr/>
          <p:nvPr/>
        </p:nvSpPr>
        <p:spPr bwMode="white">
          <a:xfrm>
            <a:off x="1095233" y="6151616"/>
            <a:ext cx="595809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1B385A-D025-E825-713C-3CB3B3ACC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3554" y="739110"/>
            <a:ext cx="3021118" cy="214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24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30ED8-8455-B44A-8AAA-D7FEC02D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1268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44969-19C2-60E5-62AD-41A934DA2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D3B2E8-DD43-EFD1-AF24-BFA21F557DBC}"/>
              </a:ext>
            </a:extLst>
          </p:cNvPr>
          <p:cNvSpPr/>
          <p:nvPr/>
        </p:nvSpPr>
        <p:spPr bwMode="white">
          <a:xfrm>
            <a:off x="5472380" y="1228819"/>
            <a:ext cx="1000000" cy="45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689FF1-EF26-F2E4-CB89-DA68E33FAEC4}"/>
              </a:ext>
            </a:extLst>
          </p:cNvPr>
          <p:cNvSpPr/>
          <p:nvPr/>
        </p:nvSpPr>
        <p:spPr bwMode="white">
          <a:xfrm>
            <a:off x="8234285" y="1228819"/>
            <a:ext cx="1085714" cy="46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594E851-0D73-1A60-BE89-1652AA696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007" y="3029405"/>
            <a:ext cx="5696745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1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82396-9E3B-57A3-E7D3-3C5AC184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28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8D39B-DB60-B382-39FB-D7FB2D15F05C}"/>
              </a:ext>
            </a:extLst>
          </p:cNvPr>
          <p:cNvSpPr/>
          <p:nvPr/>
        </p:nvSpPr>
        <p:spPr bwMode="white">
          <a:xfrm>
            <a:off x="6888088" y="980728"/>
            <a:ext cx="3157827" cy="56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A73346-1270-7401-33A3-156CCB711758}"/>
              </a:ext>
            </a:extLst>
          </p:cNvPr>
          <p:cNvSpPr/>
          <p:nvPr/>
        </p:nvSpPr>
        <p:spPr bwMode="white">
          <a:xfrm>
            <a:off x="911424" y="1844824"/>
            <a:ext cx="2810682" cy="66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466720-2415-6B4B-75B2-358066812AB5}"/>
              </a:ext>
            </a:extLst>
          </p:cNvPr>
          <p:cNvSpPr/>
          <p:nvPr/>
        </p:nvSpPr>
        <p:spPr bwMode="white">
          <a:xfrm>
            <a:off x="6645916" y="2994486"/>
            <a:ext cx="1038095" cy="4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9A48E2-770F-2ACE-6055-5FE0C3A29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13977"/>
            <a:ext cx="4824536" cy="259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21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66191-3976-97F3-8E7D-CB15A33E6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80D18-39DB-54B1-B36C-ED5A462AB3AB}"/>
              </a:ext>
            </a:extLst>
          </p:cNvPr>
          <p:cNvSpPr/>
          <p:nvPr/>
        </p:nvSpPr>
        <p:spPr bwMode="white">
          <a:xfrm>
            <a:off x="3503712" y="1988840"/>
            <a:ext cx="6949620" cy="52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9BCB37-510B-1AE1-557F-6E51DC25CF11}"/>
              </a:ext>
            </a:extLst>
          </p:cNvPr>
          <p:cNvSpPr/>
          <p:nvPr/>
        </p:nvSpPr>
        <p:spPr bwMode="white">
          <a:xfrm>
            <a:off x="1491428" y="3003135"/>
            <a:ext cx="3923809" cy="49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C7C7B2-DEB8-E632-82D9-B37F9A189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913977"/>
            <a:ext cx="4824536" cy="259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6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B02C4-96EF-C4EF-51B7-E59841B14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22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971E81-C28E-54D1-2EC5-34FEC2088B21}"/>
              </a:ext>
            </a:extLst>
          </p:cNvPr>
          <p:cNvSpPr/>
          <p:nvPr/>
        </p:nvSpPr>
        <p:spPr bwMode="white">
          <a:xfrm>
            <a:off x="6483838" y="5022084"/>
            <a:ext cx="976133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7A96EB-A54C-2730-6540-327CA98BEF86}"/>
              </a:ext>
            </a:extLst>
          </p:cNvPr>
          <p:cNvSpPr/>
          <p:nvPr/>
        </p:nvSpPr>
        <p:spPr bwMode="white">
          <a:xfrm>
            <a:off x="2514227" y="5970636"/>
            <a:ext cx="1031912" cy="46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35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9C069-57B7-F1B5-811D-629E24EC9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40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23A6C-935B-36CD-5C8F-3B5F8D778082}"/>
              </a:ext>
            </a:extLst>
          </p:cNvPr>
          <p:cNvSpPr/>
          <p:nvPr/>
        </p:nvSpPr>
        <p:spPr bwMode="white">
          <a:xfrm>
            <a:off x="1492376" y="1965409"/>
            <a:ext cx="104761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DE11C-0A4D-1EDD-0ACE-1B344A5C01C9}"/>
              </a:ext>
            </a:extLst>
          </p:cNvPr>
          <p:cNvSpPr/>
          <p:nvPr/>
        </p:nvSpPr>
        <p:spPr bwMode="white">
          <a:xfrm>
            <a:off x="7378090" y="1965409"/>
            <a:ext cx="438095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DC10BF-9939-C294-B7D2-7D11DD750A95}"/>
              </a:ext>
            </a:extLst>
          </p:cNvPr>
          <p:cNvSpPr/>
          <p:nvPr/>
        </p:nvSpPr>
        <p:spPr bwMode="white">
          <a:xfrm>
            <a:off x="7997138" y="1965409"/>
            <a:ext cx="466666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53862-BE0C-2BE6-763C-7F099E78942E}"/>
              </a:ext>
            </a:extLst>
          </p:cNvPr>
          <p:cNvSpPr/>
          <p:nvPr/>
        </p:nvSpPr>
        <p:spPr bwMode="white">
          <a:xfrm>
            <a:off x="4991280" y="2850590"/>
            <a:ext cx="1253477" cy="54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E8B864-A627-7FFC-757B-31AD9934F463}"/>
              </a:ext>
            </a:extLst>
          </p:cNvPr>
          <p:cNvSpPr/>
          <p:nvPr/>
        </p:nvSpPr>
        <p:spPr bwMode="white">
          <a:xfrm>
            <a:off x="4159043" y="3880821"/>
            <a:ext cx="1019047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9D3C965-AB16-556B-FBBB-3F07D1662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566623"/>
            <a:ext cx="6973273" cy="22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7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CD052-C091-604C-D4D8-AB84E8DDE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5E08C-2CC5-3CC7-DC00-5F9BC45E4ACA}"/>
              </a:ext>
            </a:extLst>
          </p:cNvPr>
          <p:cNvSpPr/>
          <p:nvPr/>
        </p:nvSpPr>
        <p:spPr bwMode="white">
          <a:xfrm>
            <a:off x="10062857" y="951857"/>
            <a:ext cx="409523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92CA47-2633-33F5-303E-9B3A185AE0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388" y="3419202"/>
            <a:ext cx="7819612" cy="34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2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B726A-AD6F-435A-AEAB-801E8E620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85031-864A-E957-372A-944F33A5672F}"/>
              </a:ext>
            </a:extLst>
          </p:cNvPr>
          <p:cNvSpPr/>
          <p:nvPr/>
        </p:nvSpPr>
        <p:spPr bwMode="white">
          <a:xfrm>
            <a:off x="10139047" y="1075716"/>
            <a:ext cx="323809" cy="36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3927A7-B006-F584-47E5-03911617A1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388" y="3501008"/>
            <a:ext cx="7819612" cy="34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5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965FE-9B0D-0132-DB9E-1A225E1CF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19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A33B7A-B18D-703B-CB72-C807286ADEA1}"/>
              </a:ext>
            </a:extLst>
          </p:cNvPr>
          <p:cNvSpPr/>
          <p:nvPr/>
        </p:nvSpPr>
        <p:spPr bwMode="white">
          <a:xfrm>
            <a:off x="9982451" y="2142431"/>
            <a:ext cx="337840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BAA592-2FDF-C97C-001C-E9C32F03B5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3140968"/>
            <a:ext cx="7819612" cy="342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891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36E10-1DC4-AB4A-9A12-F58A20287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663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4B3CC-F257-7DFE-A0AF-869C91385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FCAAA-B389-54C3-978A-512DBD196DA0}"/>
              </a:ext>
            </a:extLst>
          </p:cNvPr>
          <p:cNvSpPr/>
          <p:nvPr/>
        </p:nvSpPr>
        <p:spPr bwMode="white">
          <a:xfrm>
            <a:off x="10081904" y="1075778"/>
            <a:ext cx="409523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85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2616E-C36D-5B63-8452-E86AB14E6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FB7F66-F6ED-3184-533F-43C3216870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60795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557B3-36AF-CFCF-5B65-62B99FF9C87F}"/>
              </a:ext>
            </a:extLst>
          </p:cNvPr>
          <p:cNvSpPr/>
          <p:nvPr/>
        </p:nvSpPr>
        <p:spPr bwMode="white">
          <a:xfrm>
            <a:off x="10338130" y="2085489"/>
            <a:ext cx="371428" cy="38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25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380E5-4F53-EA11-C304-2F5704159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0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F7AC8-969A-4C60-4487-8B169A2D5687}"/>
              </a:ext>
            </a:extLst>
          </p:cNvPr>
          <p:cNvSpPr/>
          <p:nvPr/>
        </p:nvSpPr>
        <p:spPr bwMode="white">
          <a:xfrm>
            <a:off x="9002738" y="1934395"/>
            <a:ext cx="286741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46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