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2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FC0D6E-E17A-BEE9-62BE-1559F8DF1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970" y="3167026"/>
            <a:ext cx="4906060" cy="5239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D8955-0C0F-CEE8-C34E-71A25728E9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958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A6A4D-53F6-2D6C-27B6-B12529195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DF9D1-0481-1630-C4F1-A4E538DF1458}"/>
              </a:ext>
            </a:extLst>
          </p:cNvPr>
          <p:cNvSpPr/>
          <p:nvPr/>
        </p:nvSpPr>
        <p:spPr bwMode="white">
          <a:xfrm>
            <a:off x="10329523" y="1104817"/>
            <a:ext cx="361904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D154C4-9C01-0C8B-321E-C5CD134FB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601" y="2924944"/>
            <a:ext cx="5534797" cy="305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3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BCCD4-A4C6-6071-A543-4B1892572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448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F49DA-EFB7-9514-E3F0-AFF2E8461DE2}"/>
              </a:ext>
            </a:extLst>
          </p:cNvPr>
          <p:cNvSpPr/>
          <p:nvPr/>
        </p:nvSpPr>
        <p:spPr bwMode="white">
          <a:xfrm>
            <a:off x="7892250" y="1785895"/>
            <a:ext cx="248297" cy="28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1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1FBDC-9096-1A58-EEFE-F5D52CC4B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283" y="714088"/>
            <a:ext cx="9552464" cy="34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DDA36-9F06-4C9C-26A8-E2EB97142F50}"/>
              </a:ext>
            </a:extLst>
          </p:cNvPr>
          <p:cNvSpPr/>
          <p:nvPr/>
        </p:nvSpPr>
        <p:spPr bwMode="white">
          <a:xfrm>
            <a:off x="9480376" y="184482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1D651E-D1E7-395D-3848-682ABB379A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1" y="4127688"/>
            <a:ext cx="4639607" cy="256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5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18FD8-19BD-02D8-0630-7CEA6FCC9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67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3285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7CE39-89F6-F2DB-0646-C8EA0453C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10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4250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C0C2F-311A-939D-652B-421BD69808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8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F78CF-0D34-CC2B-8129-F92F7D09BD1F}"/>
              </a:ext>
            </a:extLst>
          </p:cNvPr>
          <p:cNvSpPr/>
          <p:nvPr/>
        </p:nvSpPr>
        <p:spPr bwMode="white">
          <a:xfrm>
            <a:off x="10120000" y="1171161"/>
            <a:ext cx="342857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FEFA7B-7AA3-5499-282A-151BD095AB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573016"/>
            <a:ext cx="7141073" cy="337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343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68611-D9C9-0FC7-DF4B-611FDF397A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824D6-A49B-5721-4830-66FEE251CF47}"/>
              </a:ext>
            </a:extLst>
          </p:cNvPr>
          <p:cNvSpPr/>
          <p:nvPr/>
        </p:nvSpPr>
        <p:spPr bwMode="white">
          <a:xfrm>
            <a:off x="10091428" y="1132769"/>
            <a:ext cx="361904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F2BE1F-F00F-F89A-9D90-368F8F244D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485114"/>
            <a:ext cx="7141073" cy="337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016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A078A-21D6-74C7-967F-22725DBD7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4033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0EDF5-CD2B-2287-2DB8-6056E036E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A04E92B-9650-435F-9DAA-0F5E00FDA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73016"/>
            <a:ext cx="3960440" cy="29502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03A100A-50A4-49B5-94B4-AD7EE597F4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3861048"/>
            <a:ext cx="5040552" cy="26281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458508-C792-46F4-67A1-A87ADED200C9}"/>
              </a:ext>
            </a:extLst>
          </p:cNvPr>
          <p:cNvSpPr/>
          <p:nvPr/>
        </p:nvSpPr>
        <p:spPr bwMode="white">
          <a:xfrm>
            <a:off x="7445868" y="3617527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C20C80-9ADC-551B-F7DB-C1DB46245DCC}"/>
              </a:ext>
            </a:extLst>
          </p:cNvPr>
          <p:cNvSpPr/>
          <p:nvPr/>
        </p:nvSpPr>
        <p:spPr bwMode="white">
          <a:xfrm>
            <a:off x="5049358" y="6279710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30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A0982-8E4C-837E-D5F3-1AFCE5616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8006"/>
            <a:ext cx="10800000" cy="274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56C8FC1-D0D5-FFBA-CCEC-976344B6F3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356992"/>
            <a:ext cx="6161976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61A96-2D29-EBBD-9995-741BDCB96C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2810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38626C-597F-142B-D627-D720462ED683}"/>
              </a:ext>
            </a:extLst>
          </p:cNvPr>
          <p:cNvSpPr/>
          <p:nvPr/>
        </p:nvSpPr>
        <p:spPr bwMode="white">
          <a:xfrm>
            <a:off x="3044757" y="1103484"/>
            <a:ext cx="466666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BAA3E8-096D-4E0D-3F5D-E223981B2BF5}"/>
              </a:ext>
            </a:extLst>
          </p:cNvPr>
          <p:cNvSpPr/>
          <p:nvPr/>
        </p:nvSpPr>
        <p:spPr bwMode="white">
          <a:xfrm>
            <a:off x="6263804" y="1046319"/>
            <a:ext cx="2333333" cy="4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8E692-2EDD-9E85-2719-3145AF4D5275}"/>
              </a:ext>
            </a:extLst>
          </p:cNvPr>
          <p:cNvSpPr/>
          <p:nvPr/>
        </p:nvSpPr>
        <p:spPr bwMode="white">
          <a:xfrm>
            <a:off x="8692376" y="1084429"/>
            <a:ext cx="971428" cy="4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DFFAF8-7BE5-C7A3-CD0B-83E0944BCC4F}"/>
              </a:ext>
            </a:extLst>
          </p:cNvPr>
          <p:cNvSpPr/>
          <p:nvPr/>
        </p:nvSpPr>
        <p:spPr bwMode="white">
          <a:xfrm>
            <a:off x="873328" y="2008605"/>
            <a:ext cx="1838095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3E54AF-04CC-8B40-0C60-07F503B4C912}"/>
              </a:ext>
            </a:extLst>
          </p:cNvPr>
          <p:cNvSpPr/>
          <p:nvPr/>
        </p:nvSpPr>
        <p:spPr bwMode="white">
          <a:xfrm>
            <a:off x="2006662" y="2951837"/>
            <a:ext cx="1495238" cy="4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3A017C9-4A84-0817-23D9-A97EB9501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04805"/>
            <a:ext cx="3960440" cy="29502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40A59A9-1A9D-65BE-A0E6-BAA7698D9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3892837"/>
            <a:ext cx="5040552" cy="262814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3477AB-4140-719A-7759-EBAF319BDDB4}"/>
              </a:ext>
            </a:extLst>
          </p:cNvPr>
          <p:cNvSpPr/>
          <p:nvPr/>
        </p:nvSpPr>
        <p:spPr bwMode="white">
          <a:xfrm>
            <a:off x="7320136" y="3649316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3B81E8-C7AA-28F0-1D5F-123FEC96C5B1}"/>
              </a:ext>
            </a:extLst>
          </p:cNvPr>
          <p:cNvSpPr/>
          <p:nvPr/>
        </p:nvSpPr>
        <p:spPr bwMode="white">
          <a:xfrm>
            <a:off x="4977753" y="6310392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2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D7810-7F31-E080-5105-5EC87CE58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6EE8E-9BEB-59CF-6023-66BE1F4BC30C}"/>
              </a:ext>
            </a:extLst>
          </p:cNvPr>
          <p:cNvSpPr/>
          <p:nvPr/>
        </p:nvSpPr>
        <p:spPr bwMode="white">
          <a:xfrm>
            <a:off x="7129523" y="1124170"/>
            <a:ext cx="323809" cy="37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821E9C-6D27-D7EF-4CA4-CF170C88A477}"/>
              </a:ext>
            </a:extLst>
          </p:cNvPr>
          <p:cNvSpPr/>
          <p:nvPr/>
        </p:nvSpPr>
        <p:spPr bwMode="white">
          <a:xfrm>
            <a:off x="7224761" y="2041345"/>
            <a:ext cx="2019047" cy="45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D96A2-5272-ECE5-2841-89F1EC3B8337}"/>
              </a:ext>
            </a:extLst>
          </p:cNvPr>
          <p:cNvSpPr/>
          <p:nvPr/>
        </p:nvSpPr>
        <p:spPr bwMode="white">
          <a:xfrm>
            <a:off x="5653333" y="2987183"/>
            <a:ext cx="1019047" cy="46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88ED8F-C818-B706-6B05-94DBA73D7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877" y="3697858"/>
            <a:ext cx="3960440" cy="295021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FCA7BDD-E6AB-BC3E-0866-A161B90AA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3333" y="3985890"/>
            <a:ext cx="5040552" cy="262814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689AEC-6216-193F-22E9-391D136FE42A}"/>
              </a:ext>
            </a:extLst>
          </p:cNvPr>
          <p:cNvSpPr/>
          <p:nvPr/>
        </p:nvSpPr>
        <p:spPr bwMode="white">
          <a:xfrm>
            <a:off x="7434147" y="3789040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707D91-3A2F-3AAB-7570-5CA05368CA25}"/>
              </a:ext>
            </a:extLst>
          </p:cNvPr>
          <p:cNvSpPr/>
          <p:nvPr/>
        </p:nvSpPr>
        <p:spPr bwMode="white">
          <a:xfrm>
            <a:off x="5134285" y="6323846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7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34DDA-457D-F86D-A7E3-700EF796D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181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CA5E4-CA51-7BD8-52BD-91F29D2AC682}"/>
              </a:ext>
            </a:extLst>
          </p:cNvPr>
          <p:cNvSpPr/>
          <p:nvPr/>
        </p:nvSpPr>
        <p:spPr bwMode="white">
          <a:xfrm>
            <a:off x="2725130" y="2209182"/>
            <a:ext cx="400000" cy="32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92FB25E-81C1-88BA-FA59-4F08C5E6F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0968"/>
            <a:ext cx="3960440" cy="29502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37E0E6-0350-3655-1DDE-2291C0EA3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3429000"/>
            <a:ext cx="5040552" cy="26281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2B98E-F2F0-EB40-2480-FCDA385FCF56}"/>
              </a:ext>
            </a:extLst>
          </p:cNvPr>
          <p:cNvSpPr/>
          <p:nvPr/>
        </p:nvSpPr>
        <p:spPr bwMode="white">
          <a:xfrm>
            <a:off x="7752184" y="3185479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E5A518-BA18-EE3D-8C83-B1553B8B6BAC}"/>
              </a:ext>
            </a:extLst>
          </p:cNvPr>
          <p:cNvSpPr/>
          <p:nvPr/>
        </p:nvSpPr>
        <p:spPr bwMode="white">
          <a:xfrm>
            <a:off x="5072897" y="5949280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39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AD4BC-E2D9-99CE-75BD-268B8B1AB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E5C3B-1EA9-EED8-9EEF-76FB8D4144EA}"/>
              </a:ext>
            </a:extLst>
          </p:cNvPr>
          <p:cNvSpPr/>
          <p:nvPr/>
        </p:nvSpPr>
        <p:spPr bwMode="white">
          <a:xfrm>
            <a:off x="5569725" y="1247355"/>
            <a:ext cx="457142" cy="31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3BAAC-B718-33A1-1B3C-8DF9EB1A3A8B}"/>
              </a:ext>
            </a:extLst>
          </p:cNvPr>
          <p:cNvSpPr/>
          <p:nvPr/>
        </p:nvSpPr>
        <p:spPr bwMode="white">
          <a:xfrm>
            <a:off x="1617344" y="2116390"/>
            <a:ext cx="2666666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6F3E22-727A-C222-6076-901956104A02}"/>
              </a:ext>
            </a:extLst>
          </p:cNvPr>
          <p:cNvSpPr/>
          <p:nvPr/>
        </p:nvSpPr>
        <p:spPr bwMode="white">
          <a:xfrm>
            <a:off x="8417344" y="1988840"/>
            <a:ext cx="1783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DC213A-5256-5A46-AFA6-52B28B4A6CC4}"/>
              </a:ext>
            </a:extLst>
          </p:cNvPr>
          <p:cNvSpPr/>
          <p:nvPr/>
        </p:nvSpPr>
        <p:spPr bwMode="white">
          <a:xfrm>
            <a:off x="1017344" y="3100023"/>
            <a:ext cx="3971428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E148A4-9400-6B7E-5D45-CC45EA117DB3}"/>
              </a:ext>
            </a:extLst>
          </p:cNvPr>
          <p:cNvSpPr/>
          <p:nvPr/>
        </p:nvSpPr>
        <p:spPr bwMode="white">
          <a:xfrm>
            <a:off x="5093535" y="3138223"/>
            <a:ext cx="466666" cy="41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786FD6-57CD-9C6F-9DAB-53BC521D525B}"/>
              </a:ext>
            </a:extLst>
          </p:cNvPr>
          <p:cNvSpPr/>
          <p:nvPr/>
        </p:nvSpPr>
        <p:spPr bwMode="white">
          <a:xfrm>
            <a:off x="5617344" y="3100023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353239-9D5B-2887-15A6-04F1D72CD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742130"/>
            <a:ext cx="3960440" cy="295021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9AD57C7-8386-1F51-EAF8-AE4EBA18C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4030162"/>
            <a:ext cx="5040552" cy="262814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92F921-F17D-2354-3B81-57E0917FD014}"/>
              </a:ext>
            </a:extLst>
          </p:cNvPr>
          <p:cNvSpPr/>
          <p:nvPr/>
        </p:nvSpPr>
        <p:spPr bwMode="white">
          <a:xfrm>
            <a:off x="7379249" y="3839127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32B396-7001-AD4B-6C3B-3EC403291525}"/>
              </a:ext>
            </a:extLst>
          </p:cNvPr>
          <p:cNvSpPr/>
          <p:nvPr/>
        </p:nvSpPr>
        <p:spPr bwMode="white">
          <a:xfrm>
            <a:off x="4856872" y="6376038"/>
            <a:ext cx="1038095" cy="4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32DA4-F1FB-D40A-2519-C2412AC8C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624472" cy="261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B9686C-6491-0CE0-8B43-9CA79B94FF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140968"/>
            <a:ext cx="5945913" cy="365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516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F243D-20E9-8909-FB4F-5DC184542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23845"/>
            <a:ext cx="9264432" cy="339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6992C0-C2CF-A3A8-3C27-59CB210862D3}"/>
              </a:ext>
            </a:extLst>
          </p:cNvPr>
          <p:cNvSpPr/>
          <p:nvPr/>
        </p:nvSpPr>
        <p:spPr bwMode="white">
          <a:xfrm>
            <a:off x="7968208" y="2636912"/>
            <a:ext cx="1600000" cy="4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D74DF-2D61-06BB-BA42-A44A88926CBE}"/>
              </a:ext>
            </a:extLst>
          </p:cNvPr>
          <p:cNvSpPr/>
          <p:nvPr/>
        </p:nvSpPr>
        <p:spPr bwMode="white">
          <a:xfrm>
            <a:off x="1775520" y="3591067"/>
            <a:ext cx="504761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40328-706C-070C-B77C-17A5159ACB09}"/>
              </a:ext>
            </a:extLst>
          </p:cNvPr>
          <p:cNvSpPr/>
          <p:nvPr/>
        </p:nvSpPr>
        <p:spPr bwMode="white">
          <a:xfrm>
            <a:off x="4655840" y="3490841"/>
            <a:ext cx="2628571" cy="4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84B764-BCBD-95E2-F390-C857B22D6B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381" y="4009547"/>
            <a:ext cx="4774491" cy="293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319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C0196-97F9-E538-AD91-0C2B38B57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523E0B-7ACD-0FCB-91FC-30A736ED5CF2}"/>
              </a:ext>
            </a:extLst>
          </p:cNvPr>
          <p:cNvSpPr/>
          <p:nvPr/>
        </p:nvSpPr>
        <p:spPr bwMode="white">
          <a:xfrm>
            <a:off x="6888089" y="1844824"/>
            <a:ext cx="2203340" cy="63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85887A-6DEE-4DAE-36A8-A4D4F1463BEE}"/>
              </a:ext>
            </a:extLst>
          </p:cNvPr>
          <p:cNvSpPr/>
          <p:nvPr/>
        </p:nvSpPr>
        <p:spPr bwMode="white">
          <a:xfrm>
            <a:off x="5843809" y="2974437"/>
            <a:ext cx="3714285" cy="4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C6BB89-13BC-C09F-E3E4-54FAA194B7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66234"/>
            <a:ext cx="4536504" cy="278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245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56BDC-6F2D-5C11-5496-6C2EF23852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440AE-C69B-6E79-9976-FA8D53756E97}"/>
              </a:ext>
            </a:extLst>
          </p:cNvPr>
          <p:cNvSpPr/>
          <p:nvPr/>
        </p:nvSpPr>
        <p:spPr bwMode="white">
          <a:xfrm>
            <a:off x="8796190" y="1028230"/>
            <a:ext cx="1066666" cy="48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D7E34-FCC0-10A4-649D-0CBCA44158BB}"/>
              </a:ext>
            </a:extLst>
          </p:cNvPr>
          <p:cNvSpPr/>
          <p:nvPr/>
        </p:nvSpPr>
        <p:spPr bwMode="white">
          <a:xfrm>
            <a:off x="3605714" y="3001936"/>
            <a:ext cx="1066666" cy="4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3474BB-BC29-4DC0-17DC-7CFED32E84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66234"/>
            <a:ext cx="4536504" cy="278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923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55084-AAA1-C46C-772B-52E2DE57F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21075-9EDC-7E71-332A-5E8DA8C709D6}"/>
              </a:ext>
            </a:extLst>
          </p:cNvPr>
          <p:cNvSpPr/>
          <p:nvPr/>
        </p:nvSpPr>
        <p:spPr bwMode="white">
          <a:xfrm>
            <a:off x="9481904" y="2181175"/>
            <a:ext cx="35238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C09EFE-8991-F607-3991-1180C3141D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766234"/>
            <a:ext cx="4536504" cy="278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396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71994-25A6-13E8-D76E-8005FBCFA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929AA-5F3B-5B03-D577-85181E672B68}"/>
              </a:ext>
            </a:extLst>
          </p:cNvPr>
          <p:cNvSpPr/>
          <p:nvPr/>
        </p:nvSpPr>
        <p:spPr bwMode="white">
          <a:xfrm>
            <a:off x="9084634" y="2105689"/>
            <a:ext cx="370893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FB125C-AAB9-C9BA-105E-CF67CD2B7F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247" y="2780928"/>
            <a:ext cx="3833651" cy="235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843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5F641-7D16-A1B2-1465-554407BC2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4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363302-0F3A-062B-4EAC-2B0FEACD40F5}"/>
              </a:ext>
            </a:extLst>
          </p:cNvPr>
          <p:cNvSpPr/>
          <p:nvPr/>
        </p:nvSpPr>
        <p:spPr bwMode="white">
          <a:xfrm>
            <a:off x="10062857" y="1171810"/>
            <a:ext cx="409523" cy="37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9E09C9-9837-427A-C3B8-C1F4400956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665" y="2924944"/>
            <a:ext cx="6161976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41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C505E-45F4-9F97-BE27-33A8507343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6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B5E054-528B-94A9-8C64-5F7E19C6C9F8}"/>
              </a:ext>
            </a:extLst>
          </p:cNvPr>
          <p:cNvSpPr/>
          <p:nvPr/>
        </p:nvSpPr>
        <p:spPr bwMode="white">
          <a:xfrm>
            <a:off x="10139047" y="1104887"/>
            <a:ext cx="323809" cy="36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4ACB6E-56C5-681E-B490-ADF97F67A5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975" y="3446985"/>
            <a:ext cx="6161976" cy="341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276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529F8-5CCE-C97D-DA56-A38EDDADA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662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7099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2F91A-FC46-E7D1-D84F-B035D1FEA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99AFE-9206-C037-A6C5-A7D6FD39E591}"/>
              </a:ext>
            </a:extLst>
          </p:cNvPr>
          <p:cNvSpPr/>
          <p:nvPr/>
        </p:nvSpPr>
        <p:spPr bwMode="white">
          <a:xfrm>
            <a:off x="10139047" y="1057055"/>
            <a:ext cx="323809" cy="36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645E1D-1A88-35B1-B66C-0DD3875AA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73016"/>
            <a:ext cx="5795656" cy="277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43C16-C1AD-0BDB-E4B3-CA509FFB3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0DA639-470F-8977-5AE6-DCE4E4E2B7E3}"/>
              </a:ext>
            </a:extLst>
          </p:cNvPr>
          <p:cNvSpPr/>
          <p:nvPr/>
        </p:nvSpPr>
        <p:spPr bwMode="white">
          <a:xfrm>
            <a:off x="10081904" y="1133229"/>
            <a:ext cx="409523" cy="37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FD8A6D-7F2F-7B8A-426D-E6EC52291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2041363"/>
            <a:ext cx="5795656" cy="277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91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297A4-396A-C23D-DC58-01344A521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7157A3-77CB-3381-6E1F-D0DCB1119E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924944"/>
            <a:ext cx="5795656" cy="277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03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3CF2E-F362-1584-6195-C740A5F0D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04EEAE-2E97-A699-834D-41C2685F6056}"/>
              </a:ext>
            </a:extLst>
          </p:cNvPr>
          <p:cNvSpPr/>
          <p:nvPr/>
        </p:nvSpPr>
        <p:spPr bwMode="white">
          <a:xfrm>
            <a:off x="9786666" y="2143593"/>
            <a:ext cx="361904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91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