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2" r:id="rId18"/>
    <p:sldId id="351" r:id="rId19"/>
    <p:sldId id="349" r:id="rId20"/>
    <p:sldId id="348" r:id="rId21"/>
    <p:sldId id="347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4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2A5194-989B-C443-C163-A5423AC17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652" y="2909815"/>
            <a:ext cx="7306695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28F89-B9E1-68DF-4B7E-8C7152B08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62697-C267-BE39-5AB4-F9C2365D4C5B}"/>
              </a:ext>
            </a:extLst>
          </p:cNvPr>
          <p:cNvSpPr/>
          <p:nvPr/>
        </p:nvSpPr>
        <p:spPr bwMode="white">
          <a:xfrm>
            <a:off x="10662857" y="1828576"/>
            <a:ext cx="295238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F01CA9-C69E-ABD4-07B1-293060245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429000"/>
            <a:ext cx="3607984" cy="256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3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E2DCD-708F-941D-A593-A008C829C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69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281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F4EE7-DA9D-7E48-763C-6CFA7440BF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6D10A-BC17-83D5-1755-43536516B22D}"/>
              </a:ext>
            </a:extLst>
          </p:cNvPr>
          <p:cNvSpPr/>
          <p:nvPr/>
        </p:nvSpPr>
        <p:spPr bwMode="white">
          <a:xfrm>
            <a:off x="10681904" y="1075814"/>
            <a:ext cx="276190" cy="2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F5AD1CB-6605-7E85-F540-04B94C50D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4128651" cy="297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8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2E0EA-9E73-3371-FB7A-30BBA1A2F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DD277-F8EE-C698-B33B-5CCB8700F805}"/>
              </a:ext>
            </a:extLst>
          </p:cNvPr>
          <p:cNvSpPr/>
          <p:nvPr/>
        </p:nvSpPr>
        <p:spPr bwMode="white">
          <a:xfrm>
            <a:off x="10662857" y="1771497"/>
            <a:ext cx="304761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9D7C57A-ED90-857B-5307-24B8634F9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49373"/>
            <a:ext cx="3240360" cy="233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24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9B038-D57E-2325-B600-76389069BB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849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2B8DA-4D32-E35E-9865-43F7814F1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56484-EDEA-FF09-8845-EE9BBACB92C4}"/>
              </a:ext>
            </a:extLst>
          </p:cNvPr>
          <p:cNvSpPr/>
          <p:nvPr/>
        </p:nvSpPr>
        <p:spPr bwMode="white">
          <a:xfrm>
            <a:off x="10681904" y="1075864"/>
            <a:ext cx="266666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85F90-E271-1D72-98F4-94A7A5CB2405}"/>
              </a:ext>
            </a:extLst>
          </p:cNvPr>
          <p:cNvSpPr/>
          <p:nvPr/>
        </p:nvSpPr>
        <p:spPr bwMode="white">
          <a:xfrm>
            <a:off x="10662857" y="2563056"/>
            <a:ext cx="295238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2E43446-CCC7-DCC9-9871-29ACC2E17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89040"/>
            <a:ext cx="4656417" cy="252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4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A3004-C1E0-4D23-9F0F-208F4A0D41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857696B-A19E-542B-8C9A-E8FB9B25B7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789040"/>
            <a:ext cx="4943952" cy="2817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0288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4F992-5CB4-4778-C1DB-65636B7991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5DCC2-2C0E-C276-8FF8-FCCE6DF38762}"/>
              </a:ext>
            </a:extLst>
          </p:cNvPr>
          <p:cNvSpPr/>
          <p:nvPr/>
        </p:nvSpPr>
        <p:spPr bwMode="white">
          <a:xfrm>
            <a:off x="10662857" y="981012"/>
            <a:ext cx="285714" cy="30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D3771E-FF2F-1EA6-9980-22CD1BBD7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979754"/>
            <a:ext cx="5939571" cy="338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46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3BCFF-A6CA-FCE0-684D-9BBEBDEF2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30BEA-87F6-B4CA-F529-C74C30E7E881}"/>
              </a:ext>
            </a:extLst>
          </p:cNvPr>
          <p:cNvSpPr/>
          <p:nvPr/>
        </p:nvSpPr>
        <p:spPr bwMode="white">
          <a:xfrm>
            <a:off x="10662857" y="1067118"/>
            <a:ext cx="295238" cy="29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26E24D-DFD1-D693-DBA9-A35091D8E2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1916832"/>
            <a:ext cx="5219491" cy="297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18D7108-7BDE-8217-5B00-7E25C80BED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924944"/>
            <a:ext cx="10800000" cy="154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27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1BE93-9587-7F07-F80A-BE63D57B27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F56F0-C861-D21A-1EFE-6F134BC2E5A4}"/>
              </a:ext>
            </a:extLst>
          </p:cNvPr>
          <p:cNvSpPr/>
          <p:nvPr/>
        </p:nvSpPr>
        <p:spPr bwMode="white">
          <a:xfrm>
            <a:off x="10634285" y="1076574"/>
            <a:ext cx="342857" cy="29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2C40A7-9C52-81C8-C439-AA1FC9CBE8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212976"/>
            <a:ext cx="5219491" cy="297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645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71B74-015D-26BD-F2A7-7F3A42978B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668076"/>
            <a:ext cx="9768488" cy="727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9A14A8-CB49-64E4-F604-039A7316C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1395119"/>
            <a:ext cx="9768488" cy="260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3FB551-B81D-DB30-FF90-63019DC0C2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149080"/>
            <a:ext cx="7076973" cy="246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114BE-1F1C-FFF2-0742-8D57346C5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6CA73-55EE-5757-8067-6F0E8FE62479}"/>
              </a:ext>
            </a:extLst>
          </p:cNvPr>
          <p:cNvSpPr/>
          <p:nvPr/>
        </p:nvSpPr>
        <p:spPr bwMode="white">
          <a:xfrm>
            <a:off x="10662857" y="1810573"/>
            <a:ext cx="285714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24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C9515-CCF2-11DE-C31C-5DFF170A46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51BF3B-7AA0-E190-E6F9-AEF2862714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671" y="3068960"/>
            <a:ext cx="6544657" cy="36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1524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50B8C-2EEB-E0BC-ACFA-9C3FD2D51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D741E-4922-E15E-DECD-B0D82B1B8FB5}"/>
              </a:ext>
            </a:extLst>
          </p:cNvPr>
          <p:cNvSpPr/>
          <p:nvPr/>
        </p:nvSpPr>
        <p:spPr bwMode="white">
          <a:xfrm>
            <a:off x="8415238" y="1047925"/>
            <a:ext cx="828571" cy="36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028EF-3A12-BC37-3D1C-E967AFF66CC1}"/>
              </a:ext>
            </a:extLst>
          </p:cNvPr>
          <p:cNvSpPr/>
          <p:nvPr/>
        </p:nvSpPr>
        <p:spPr bwMode="white">
          <a:xfrm>
            <a:off x="2167619" y="1860695"/>
            <a:ext cx="371428" cy="27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C879A-1BBC-80A9-3B91-5887252A20E2}"/>
              </a:ext>
            </a:extLst>
          </p:cNvPr>
          <p:cNvSpPr/>
          <p:nvPr/>
        </p:nvSpPr>
        <p:spPr bwMode="white">
          <a:xfrm>
            <a:off x="6977142" y="1803323"/>
            <a:ext cx="828571" cy="38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91E038-08C7-821D-B733-FE25D39617F6}"/>
              </a:ext>
            </a:extLst>
          </p:cNvPr>
          <p:cNvSpPr/>
          <p:nvPr/>
        </p:nvSpPr>
        <p:spPr bwMode="white">
          <a:xfrm>
            <a:off x="9986666" y="1822447"/>
            <a:ext cx="371427" cy="32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CE05A-755A-828D-9D49-BB1CD7BD718A}"/>
              </a:ext>
            </a:extLst>
          </p:cNvPr>
          <p:cNvSpPr/>
          <p:nvPr/>
        </p:nvSpPr>
        <p:spPr bwMode="white">
          <a:xfrm>
            <a:off x="7958095" y="2568284"/>
            <a:ext cx="380952" cy="3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0BAE6E-8988-CBB2-622B-1D6D6D0CA6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671" y="3068960"/>
            <a:ext cx="6544657" cy="36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11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350FF-8C60-A78D-08C0-77CB73100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C7A80-D8ED-B116-60DA-C0C0C4913DD0}"/>
              </a:ext>
            </a:extLst>
          </p:cNvPr>
          <p:cNvSpPr/>
          <p:nvPr/>
        </p:nvSpPr>
        <p:spPr bwMode="white">
          <a:xfrm>
            <a:off x="7662857" y="1700808"/>
            <a:ext cx="2681615" cy="36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A03EBC-7FC2-2B6D-825E-9363569281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636912"/>
            <a:ext cx="6544657" cy="36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752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B4C84-E24D-4134-709F-C9412C01B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07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E1DD7-A442-088B-9B70-2C669E748D71}"/>
              </a:ext>
            </a:extLst>
          </p:cNvPr>
          <p:cNvSpPr/>
          <p:nvPr/>
        </p:nvSpPr>
        <p:spPr bwMode="white">
          <a:xfrm>
            <a:off x="5348360" y="931127"/>
            <a:ext cx="1028571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FABEFD-BB2F-4E6B-4BFF-5B532AC8CC15}"/>
              </a:ext>
            </a:extLst>
          </p:cNvPr>
          <p:cNvSpPr/>
          <p:nvPr/>
        </p:nvSpPr>
        <p:spPr bwMode="white">
          <a:xfrm>
            <a:off x="7395979" y="931127"/>
            <a:ext cx="885714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7DE556-9D29-CCD9-1B4C-DCEA3F8DCE52}"/>
              </a:ext>
            </a:extLst>
          </p:cNvPr>
          <p:cNvSpPr/>
          <p:nvPr/>
        </p:nvSpPr>
        <p:spPr bwMode="white">
          <a:xfrm>
            <a:off x="5738836" y="1722718"/>
            <a:ext cx="780952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678242-5E33-BA09-52EB-F5A438BF06DF}"/>
              </a:ext>
            </a:extLst>
          </p:cNvPr>
          <p:cNvSpPr/>
          <p:nvPr/>
        </p:nvSpPr>
        <p:spPr bwMode="white">
          <a:xfrm>
            <a:off x="5119788" y="3200991"/>
            <a:ext cx="733333" cy="36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084C0E-AAF4-D304-426C-88E4F3BD8D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354" y="3763688"/>
            <a:ext cx="5245339" cy="290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89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80F3B-60E3-DDF1-5A48-21ADA6BE0D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71227-7B7F-A5F4-FF68-FB066A88E1E7}"/>
              </a:ext>
            </a:extLst>
          </p:cNvPr>
          <p:cNvSpPr/>
          <p:nvPr/>
        </p:nvSpPr>
        <p:spPr bwMode="white">
          <a:xfrm>
            <a:off x="5339047" y="1799966"/>
            <a:ext cx="780952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4D548-7C35-8295-7208-0248FC541835}"/>
              </a:ext>
            </a:extLst>
          </p:cNvPr>
          <p:cNvSpPr/>
          <p:nvPr/>
        </p:nvSpPr>
        <p:spPr bwMode="white">
          <a:xfrm>
            <a:off x="10386666" y="1809495"/>
            <a:ext cx="800000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172EF62-1ED5-544C-A166-76E4AC3A7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614916"/>
            <a:ext cx="2836886" cy="358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1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EAAE9-E670-98C6-A9E3-70E2491207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2B85B-27CD-F8D1-5817-F242EE0B64C3}"/>
              </a:ext>
            </a:extLst>
          </p:cNvPr>
          <p:cNvSpPr/>
          <p:nvPr/>
        </p:nvSpPr>
        <p:spPr bwMode="white">
          <a:xfrm>
            <a:off x="6462857" y="1096070"/>
            <a:ext cx="828571" cy="28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30FCD6-650F-724E-7E56-62261C881742}"/>
              </a:ext>
            </a:extLst>
          </p:cNvPr>
          <p:cNvSpPr/>
          <p:nvPr/>
        </p:nvSpPr>
        <p:spPr bwMode="white">
          <a:xfrm>
            <a:off x="8777142" y="1076922"/>
            <a:ext cx="838094" cy="34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14AD06-05B1-C357-097B-48478A49F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2060848"/>
            <a:ext cx="29066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85705-4B24-F272-F547-F25E371C9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697E5-2571-11C6-A9D4-4DD0266772CA}"/>
              </a:ext>
            </a:extLst>
          </p:cNvPr>
          <p:cNvSpPr/>
          <p:nvPr/>
        </p:nvSpPr>
        <p:spPr bwMode="white">
          <a:xfrm>
            <a:off x="1881904" y="1829704"/>
            <a:ext cx="1219047" cy="34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57464-6C5B-A51D-24F9-4545A6FFACD9}"/>
              </a:ext>
            </a:extLst>
          </p:cNvPr>
          <p:cNvSpPr/>
          <p:nvPr/>
        </p:nvSpPr>
        <p:spPr bwMode="white">
          <a:xfrm>
            <a:off x="4700952" y="2564288"/>
            <a:ext cx="838095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A00FD-E643-BDFD-4C72-AA280469201A}"/>
              </a:ext>
            </a:extLst>
          </p:cNvPr>
          <p:cNvSpPr/>
          <p:nvPr/>
        </p:nvSpPr>
        <p:spPr bwMode="white">
          <a:xfrm>
            <a:off x="2834285" y="4033456"/>
            <a:ext cx="3828571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82871B-A90C-B606-2EDC-460ABADF7577}"/>
              </a:ext>
            </a:extLst>
          </p:cNvPr>
          <p:cNvSpPr/>
          <p:nvPr/>
        </p:nvSpPr>
        <p:spPr bwMode="white">
          <a:xfrm>
            <a:off x="1291428" y="4796660"/>
            <a:ext cx="2514285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7DE184E-B083-B34F-24B6-D5A035FEB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953399"/>
            <a:ext cx="4176464" cy="527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2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8227F-2749-05E0-9440-9DAED285E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C38D5B-D03B-5A8C-4F42-22B14753B161}"/>
              </a:ext>
            </a:extLst>
          </p:cNvPr>
          <p:cNvSpPr/>
          <p:nvPr/>
        </p:nvSpPr>
        <p:spPr bwMode="white">
          <a:xfrm>
            <a:off x="8900952" y="2575223"/>
            <a:ext cx="276190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4EFC8D-A012-F809-ED34-5AABAA4D0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068960"/>
            <a:ext cx="2836886" cy="35842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61936-4ABC-FEC5-4CB6-6226211669C4}"/>
              </a:ext>
            </a:extLst>
          </p:cNvPr>
          <p:cNvSpPr/>
          <p:nvPr/>
        </p:nvSpPr>
        <p:spPr bwMode="white">
          <a:xfrm>
            <a:off x="6888088" y="680010"/>
            <a:ext cx="4320480" cy="8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50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73033-3D6B-1B91-B01F-ACD6EB4AB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28E97-CE04-67E3-9266-6A0E28C2D3B4}"/>
              </a:ext>
            </a:extLst>
          </p:cNvPr>
          <p:cNvSpPr/>
          <p:nvPr/>
        </p:nvSpPr>
        <p:spPr bwMode="white">
          <a:xfrm>
            <a:off x="5291428" y="1839781"/>
            <a:ext cx="361904" cy="34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100E9-B79A-73D8-FF33-88767FB3BB74}"/>
              </a:ext>
            </a:extLst>
          </p:cNvPr>
          <p:cNvSpPr/>
          <p:nvPr/>
        </p:nvSpPr>
        <p:spPr bwMode="white">
          <a:xfrm>
            <a:off x="8062857" y="1877961"/>
            <a:ext cx="342857" cy="2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27ED40-E682-B396-7CA8-1745B90C2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937" y="2708920"/>
            <a:ext cx="2836886" cy="358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1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B40CD-E78A-4FE4-5A77-0DC4B6856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048B5-0CED-0D7D-6338-1D85EAACCCC4}"/>
              </a:ext>
            </a:extLst>
          </p:cNvPr>
          <p:cNvSpPr/>
          <p:nvPr/>
        </p:nvSpPr>
        <p:spPr bwMode="white">
          <a:xfrm>
            <a:off x="10672380" y="980711"/>
            <a:ext cx="295238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29444B-C877-A23C-F065-AC8458AEFAA6}"/>
              </a:ext>
            </a:extLst>
          </p:cNvPr>
          <p:cNvSpPr/>
          <p:nvPr/>
        </p:nvSpPr>
        <p:spPr bwMode="white">
          <a:xfrm>
            <a:off x="10643809" y="2498294"/>
            <a:ext cx="342858" cy="29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27D6C4-B76B-4D74-9D0A-FD194255A9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933056"/>
            <a:ext cx="7076973" cy="246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096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941B5-AD5D-3973-B835-D769B0095D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57362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11A08-8272-99F5-2D02-BA33089EE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8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9677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60525-A1C9-DB5A-009E-91AA4660A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86878-1F9E-CC46-23E8-8B08CEB2AE53}"/>
              </a:ext>
            </a:extLst>
          </p:cNvPr>
          <p:cNvSpPr/>
          <p:nvPr/>
        </p:nvSpPr>
        <p:spPr bwMode="white">
          <a:xfrm>
            <a:off x="7596190" y="1066147"/>
            <a:ext cx="676190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EC8EE-2F4B-6FFC-0D8E-7316387CA77F}"/>
              </a:ext>
            </a:extLst>
          </p:cNvPr>
          <p:cNvSpPr/>
          <p:nvPr/>
        </p:nvSpPr>
        <p:spPr bwMode="white">
          <a:xfrm>
            <a:off x="8815238" y="1818697"/>
            <a:ext cx="466666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7D896FD-3938-8683-0EFC-2AF0BAB15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852936"/>
            <a:ext cx="4176464" cy="237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9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B65B8-193C-905D-0707-99A5AD539E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5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D03B65-81A9-8B11-3F5A-7EEFDC005C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0800000" cy="21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1EEB6-BB41-7C28-2F58-1962B8BEC499}"/>
              </a:ext>
            </a:extLst>
          </p:cNvPr>
          <p:cNvSpPr/>
          <p:nvPr/>
        </p:nvSpPr>
        <p:spPr bwMode="white">
          <a:xfrm>
            <a:off x="8113741" y="2523192"/>
            <a:ext cx="266666" cy="29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0AE01-7DAD-A3DC-7C04-885187F91F0C}"/>
              </a:ext>
            </a:extLst>
          </p:cNvPr>
          <p:cNvSpPr/>
          <p:nvPr/>
        </p:nvSpPr>
        <p:spPr bwMode="white">
          <a:xfrm>
            <a:off x="2847075" y="3240389"/>
            <a:ext cx="809523" cy="37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0F89E58-BB2B-82E5-5E4D-BFB89EFE8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277" y="4013777"/>
            <a:ext cx="4176464" cy="237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3293D-171D-9046-F71D-A006D85BB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CA675-8776-B49F-7786-05FAA32DB013}"/>
              </a:ext>
            </a:extLst>
          </p:cNvPr>
          <p:cNvSpPr/>
          <p:nvPr/>
        </p:nvSpPr>
        <p:spPr bwMode="white">
          <a:xfrm>
            <a:off x="3881904" y="1733073"/>
            <a:ext cx="1542857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473195-F334-A840-8072-F25BF6FD3699}"/>
              </a:ext>
            </a:extLst>
          </p:cNvPr>
          <p:cNvSpPr/>
          <p:nvPr/>
        </p:nvSpPr>
        <p:spPr bwMode="white">
          <a:xfrm>
            <a:off x="9415238" y="1752127"/>
            <a:ext cx="342857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B631244-3C67-44DA-797A-2A0E5EBD0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904" y="3154613"/>
            <a:ext cx="4176464" cy="237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A4847-2FA8-45AA-0B45-411C63DC52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F22BD-67E9-0B6E-3838-AFCB24AE7F82}"/>
              </a:ext>
            </a:extLst>
          </p:cNvPr>
          <p:cNvSpPr/>
          <p:nvPr/>
        </p:nvSpPr>
        <p:spPr bwMode="white">
          <a:xfrm>
            <a:off x="1739047" y="2429031"/>
            <a:ext cx="1209523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3F8A2-F6D8-A4FC-1A58-DF073684998C}"/>
              </a:ext>
            </a:extLst>
          </p:cNvPr>
          <p:cNvSpPr/>
          <p:nvPr/>
        </p:nvSpPr>
        <p:spPr bwMode="white">
          <a:xfrm>
            <a:off x="5415238" y="2400441"/>
            <a:ext cx="5371428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C7DDF-B36E-98A9-FA17-C16023B481E6}"/>
              </a:ext>
            </a:extLst>
          </p:cNvPr>
          <p:cNvSpPr/>
          <p:nvPr/>
        </p:nvSpPr>
        <p:spPr bwMode="white">
          <a:xfrm>
            <a:off x="1300952" y="3162838"/>
            <a:ext cx="1028571" cy="34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9A641-86EF-6481-84FA-DF75612B3188}"/>
              </a:ext>
            </a:extLst>
          </p:cNvPr>
          <p:cNvSpPr/>
          <p:nvPr/>
        </p:nvSpPr>
        <p:spPr bwMode="white">
          <a:xfrm>
            <a:off x="2415238" y="3143778"/>
            <a:ext cx="6342857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82DC02-EF9F-B914-731F-3C6B6606F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277" y="4013777"/>
            <a:ext cx="4176464" cy="237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5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226FB-0E8D-62E1-7D39-F564350E8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28671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77174-C159-EB1E-3C2F-9390CD67D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B9AE5-17F7-B20E-5E40-82028DF583E4}"/>
              </a:ext>
            </a:extLst>
          </p:cNvPr>
          <p:cNvSpPr/>
          <p:nvPr/>
        </p:nvSpPr>
        <p:spPr bwMode="white">
          <a:xfrm>
            <a:off x="5177142" y="961815"/>
            <a:ext cx="847619" cy="3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F271B-2CF5-8B13-A07C-930E097198A3}"/>
              </a:ext>
            </a:extLst>
          </p:cNvPr>
          <p:cNvSpPr/>
          <p:nvPr/>
        </p:nvSpPr>
        <p:spPr bwMode="white">
          <a:xfrm>
            <a:off x="7748571" y="1707364"/>
            <a:ext cx="1285714" cy="38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B37EBB5-A472-0489-1FC3-C0490EBFC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79713"/>
            <a:ext cx="4970784" cy="271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F7A8F-E1F7-1ECF-1D12-226049A90C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559AA-BD1E-201A-69A5-390DC172827A}"/>
              </a:ext>
            </a:extLst>
          </p:cNvPr>
          <p:cNvSpPr/>
          <p:nvPr/>
        </p:nvSpPr>
        <p:spPr bwMode="white">
          <a:xfrm>
            <a:off x="4320000" y="1037922"/>
            <a:ext cx="666666" cy="2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10C54-A318-EA8A-A8B5-E13EE893F6AE}"/>
              </a:ext>
            </a:extLst>
          </p:cNvPr>
          <p:cNvSpPr/>
          <p:nvPr/>
        </p:nvSpPr>
        <p:spPr bwMode="white">
          <a:xfrm>
            <a:off x="1748571" y="1753571"/>
            <a:ext cx="809523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26AA78E-C29E-A427-AB74-F27050303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708920"/>
            <a:ext cx="4970784" cy="271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1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F284A-9E60-29F9-B85C-352EE9C27F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3CF2C-DCEF-8748-A610-455EA0C63DBA}"/>
              </a:ext>
            </a:extLst>
          </p:cNvPr>
          <p:cNvSpPr/>
          <p:nvPr/>
        </p:nvSpPr>
        <p:spPr bwMode="white">
          <a:xfrm>
            <a:off x="3377142" y="1723327"/>
            <a:ext cx="276190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DAEB80-AB60-8313-E9A7-957059B527B4}"/>
              </a:ext>
            </a:extLst>
          </p:cNvPr>
          <p:cNvSpPr/>
          <p:nvPr/>
        </p:nvSpPr>
        <p:spPr bwMode="white">
          <a:xfrm>
            <a:off x="7739047" y="1685228"/>
            <a:ext cx="3009523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76C6A3-2871-1A9E-858A-26C827C6CB1B}"/>
              </a:ext>
            </a:extLst>
          </p:cNvPr>
          <p:cNvSpPr/>
          <p:nvPr/>
        </p:nvSpPr>
        <p:spPr bwMode="white">
          <a:xfrm>
            <a:off x="1320000" y="2428160"/>
            <a:ext cx="2885714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DAFE77-619F-737B-8116-5FF20992B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142" y="3313529"/>
            <a:ext cx="4970784" cy="271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CD29D-3AFB-64FD-20BC-4AB0567092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24312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EBDB4-A9CF-D179-DE35-CBAC08C0B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031"/>
            <a:ext cx="10800000" cy="142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CF859-D1E8-49CD-89A1-ACDC64E0579D}"/>
              </a:ext>
            </a:extLst>
          </p:cNvPr>
          <p:cNvSpPr/>
          <p:nvPr/>
        </p:nvSpPr>
        <p:spPr bwMode="white">
          <a:xfrm>
            <a:off x="3767619" y="2006246"/>
            <a:ext cx="1285714" cy="28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56C9275-C860-16A5-358C-328B205B7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924944"/>
            <a:ext cx="4970784" cy="271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0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CC0F2-353B-1B84-6B5D-0397404C4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7A3F2-95FF-C254-DA9E-15F7F5E21DDE}"/>
              </a:ext>
            </a:extLst>
          </p:cNvPr>
          <p:cNvSpPr/>
          <p:nvPr/>
        </p:nvSpPr>
        <p:spPr bwMode="white">
          <a:xfrm>
            <a:off x="4720000" y="1744827"/>
            <a:ext cx="847619" cy="37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93B0F-8E4D-CC71-4BEB-F2FFBFCCFB7D}"/>
              </a:ext>
            </a:extLst>
          </p:cNvPr>
          <p:cNvSpPr/>
          <p:nvPr/>
        </p:nvSpPr>
        <p:spPr bwMode="white">
          <a:xfrm>
            <a:off x="9529523" y="2499301"/>
            <a:ext cx="828571" cy="35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C269FC9-5B73-52C1-0E8D-F676620C6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429000"/>
            <a:ext cx="4970784" cy="271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7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4AC0C-0A64-A2AD-AC72-D8E2CA1E08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7EC79-FB51-F20E-7F02-C4503493FAF3}"/>
              </a:ext>
            </a:extLst>
          </p:cNvPr>
          <p:cNvSpPr/>
          <p:nvPr/>
        </p:nvSpPr>
        <p:spPr bwMode="white">
          <a:xfrm>
            <a:off x="10643809" y="1047989"/>
            <a:ext cx="342858" cy="29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DBA258-33FE-79D0-7DD7-164BE2988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3678566" cy="333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4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BF568-81BD-9640-CEB9-712C6D1C1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4A5E0-3E72-73E3-841D-69076EA63BD9}"/>
              </a:ext>
            </a:extLst>
          </p:cNvPr>
          <p:cNvSpPr/>
          <p:nvPr/>
        </p:nvSpPr>
        <p:spPr bwMode="white">
          <a:xfrm>
            <a:off x="10643809" y="1095563"/>
            <a:ext cx="342858" cy="2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88D51FA-1CA8-D25D-3B28-AAD8E8061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3678566" cy="333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4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EE8E0-4D95-A274-6BBE-F0585D6414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C716C-2BBB-9F9C-6B64-522C14CB7057}"/>
              </a:ext>
            </a:extLst>
          </p:cNvPr>
          <p:cNvSpPr/>
          <p:nvPr/>
        </p:nvSpPr>
        <p:spPr bwMode="white">
          <a:xfrm>
            <a:off x="10662857" y="1847518"/>
            <a:ext cx="295238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3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B9F47-67A5-5F1D-6C91-8A7B27F7D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7330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F2A7E-2582-51BE-9DE6-22875986F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9CEA5-06DE-C269-B040-D5B084260039}"/>
              </a:ext>
            </a:extLst>
          </p:cNvPr>
          <p:cNvSpPr/>
          <p:nvPr/>
        </p:nvSpPr>
        <p:spPr bwMode="white">
          <a:xfrm>
            <a:off x="10662857" y="1028043"/>
            <a:ext cx="304761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7AAF8D-6E91-282A-550A-E67981266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429000"/>
            <a:ext cx="3607984" cy="256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2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