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9" r:id="rId4"/>
    <p:sldId id="358" r:id="rId5"/>
    <p:sldId id="357" r:id="rId6"/>
    <p:sldId id="356" r:id="rId7"/>
    <p:sldId id="354" r:id="rId8"/>
    <p:sldId id="353" r:id="rId9"/>
    <p:sldId id="352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60" r:id="rId19"/>
    <p:sldId id="342" r:id="rId20"/>
    <p:sldId id="341" r:id="rId21"/>
    <p:sldId id="340" r:id="rId22"/>
    <p:sldId id="338" r:id="rId23"/>
    <p:sldId id="337" r:id="rId24"/>
    <p:sldId id="336" r:id="rId25"/>
    <p:sldId id="361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28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48" y="1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2903114-D8A3-8E88-2963-67263102F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92" y="2271551"/>
            <a:ext cx="10860016" cy="23148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63407-F996-B27D-2905-63967E1E46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9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1E944-1786-2E0B-031D-6A9E097D13C9}"/>
              </a:ext>
            </a:extLst>
          </p:cNvPr>
          <p:cNvSpPr/>
          <p:nvPr/>
        </p:nvSpPr>
        <p:spPr bwMode="white">
          <a:xfrm>
            <a:off x="10167619" y="1037674"/>
            <a:ext cx="333333" cy="37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3F6A0FE-BF64-2D69-0EF5-16C46A39D9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356992"/>
            <a:ext cx="7536240" cy="3104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615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B9527-BDA6-1335-3F07-60730A8BB6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04" y="935059"/>
            <a:ext cx="10800000" cy="165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B3C631-A149-9066-70FB-46D14EB34C3B}"/>
              </a:ext>
            </a:extLst>
          </p:cNvPr>
          <p:cNvSpPr/>
          <p:nvPr/>
        </p:nvSpPr>
        <p:spPr bwMode="white">
          <a:xfrm>
            <a:off x="10196875" y="1192604"/>
            <a:ext cx="361905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B70AB7-65BD-547C-B867-E1977CAFBF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880" y="2924944"/>
            <a:ext cx="7536240" cy="3104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24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09A9E-ADB2-91B8-41E2-1B7F9FFE6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BF3C4-244F-0174-ED69-837A25612360}"/>
              </a:ext>
            </a:extLst>
          </p:cNvPr>
          <p:cNvSpPr/>
          <p:nvPr/>
        </p:nvSpPr>
        <p:spPr bwMode="white">
          <a:xfrm>
            <a:off x="10148571" y="1876390"/>
            <a:ext cx="361905" cy="37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67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67144-3BFD-9C2B-F50A-1895044DF0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0800000" cy="342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4241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3FF30-A451-1EEF-2285-B1B48B4ED3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9465C3-E96C-D9A0-92EB-7B3AAFFB4CD1}"/>
              </a:ext>
            </a:extLst>
          </p:cNvPr>
          <p:cNvSpPr/>
          <p:nvPr/>
        </p:nvSpPr>
        <p:spPr bwMode="white">
          <a:xfrm>
            <a:off x="10329523" y="1905152"/>
            <a:ext cx="361904" cy="39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5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A3A36-388E-B713-EA38-C24A395A94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7027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968AC-4A77-8FEF-E04D-66EC20B74D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61BF46-3995-F30A-657F-3B017D74B903}"/>
              </a:ext>
            </a:extLst>
          </p:cNvPr>
          <p:cNvSpPr/>
          <p:nvPr/>
        </p:nvSpPr>
        <p:spPr bwMode="white">
          <a:xfrm>
            <a:off x="10329523" y="2010187"/>
            <a:ext cx="371428" cy="3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50BC80D-B69E-DFAE-6A00-19AFE8810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112" y="4365104"/>
            <a:ext cx="6455775" cy="217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11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07CEC-3C30-95D4-FD74-A5E77DB582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78"/>
          <a:stretch/>
        </p:blipFill>
        <p:spPr>
          <a:xfrm>
            <a:off x="720000" y="1116031"/>
            <a:ext cx="10800000" cy="188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F1763D-2984-54E5-531B-99B023E4E17D}"/>
              </a:ext>
            </a:extLst>
          </p:cNvPr>
          <p:cNvSpPr/>
          <p:nvPr/>
        </p:nvSpPr>
        <p:spPr bwMode="white">
          <a:xfrm>
            <a:off x="10300952" y="2222472"/>
            <a:ext cx="419047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23A64E-261C-FB9A-2667-8BAF017D7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140968"/>
            <a:ext cx="6455775" cy="217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4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07CEC-3C30-95D4-FD74-A5E77DB582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4"/>
          <a:stretch/>
        </p:blipFill>
        <p:spPr>
          <a:xfrm>
            <a:off x="767408" y="2996952"/>
            <a:ext cx="10800000" cy="345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A7A58BC-A6B0-D0CB-4685-A79B096CBA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692696"/>
            <a:ext cx="6455775" cy="217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868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99BF8-A6E5-08C4-389B-89862D4660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628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ACB9AF-2922-CFC1-2971-E4B34F4737C3}"/>
              </a:ext>
            </a:extLst>
          </p:cNvPr>
          <p:cNvSpPr/>
          <p:nvPr/>
        </p:nvSpPr>
        <p:spPr bwMode="white">
          <a:xfrm>
            <a:off x="8257470" y="2754136"/>
            <a:ext cx="291049" cy="2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08758-D656-0E60-6EFA-35D2C5DAA5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2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59A637-DC53-A7A5-370E-D43296AA5470}"/>
              </a:ext>
            </a:extLst>
          </p:cNvPr>
          <p:cNvSpPr/>
          <p:nvPr/>
        </p:nvSpPr>
        <p:spPr bwMode="white">
          <a:xfrm>
            <a:off x="6491428" y="1867320"/>
            <a:ext cx="1380952" cy="34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1CDA72-510A-2E08-DCB2-7809B92D4C6E}"/>
              </a:ext>
            </a:extLst>
          </p:cNvPr>
          <p:cNvSpPr/>
          <p:nvPr/>
        </p:nvSpPr>
        <p:spPr bwMode="white">
          <a:xfrm>
            <a:off x="4577142" y="2458494"/>
            <a:ext cx="1133333" cy="31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D0A846-B31E-9E11-C5EB-7E8F223AEBEC}"/>
              </a:ext>
            </a:extLst>
          </p:cNvPr>
          <p:cNvSpPr/>
          <p:nvPr/>
        </p:nvSpPr>
        <p:spPr bwMode="white">
          <a:xfrm>
            <a:off x="1491428" y="4222479"/>
            <a:ext cx="1466666" cy="34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D8D0BA-ACCC-6A11-F628-6E68D8DD64E3}"/>
              </a:ext>
            </a:extLst>
          </p:cNvPr>
          <p:cNvSpPr/>
          <p:nvPr/>
        </p:nvSpPr>
        <p:spPr bwMode="white">
          <a:xfrm>
            <a:off x="4520000" y="4222479"/>
            <a:ext cx="742857" cy="32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A68EF1-60AC-82D3-D40C-3E2009F3979B}"/>
              </a:ext>
            </a:extLst>
          </p:cNvPr>
          <p:cNvSpPr/>
          <p:nvPr/>
        </p:nvSpPr>
        <p:spPr bwMode="white">
          <a:xfrm>
            <a:off x="2958095" y="4823188"/>
            <a:ext cx="733333" cy="31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B0AD78-7A91-70BB-4F91-09BC959D5B8D}"/>
              </a:ext>
            </a:extLst>
          </p:cNvPr>
          <p:cNvSpPr/>
          <p:nvPr/>
        </p:nvSpPr>
        <p:spPr bwMode="white">
          <a:xfrm>
            <a:off x="4786666" y="4813653"/>
            <a:ext cx="742857" cy="34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0C403-0F44-435C-C6D4-65DEE7061E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70EFB6-24E5-51E4-9E28-B78A4F4FAD47}"/>
              </a:ext>
            </a:extLst>
          </p:cNvPr>
          <p:cNvSpPr/>
          <p:nvPr/>
        </p:nvSpPr>
        <p:spPr bwMode="white">
          <a:xfrm>
            <a:off x="10310476" y="1924397"/>
            <a:ext cx="361904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1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13E22-CD2E-0862-A02D-A751D03C67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037C55A-4524-883F-3EA6-17F48A0170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464676"/>
            <a:ext cx="4947061" cy="3555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69423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585CE-AEB9-47CE-1B64-05D30F8BAB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ABDFD6-E82E-3C96-187A-102BDE1F3A3B}"/>
              </a:ext>
            </a:extLst>
          </p:cNvPr>
          <p:cNvSpPr/>
          <p:nvPr/>
        </p:nvSpPr>
        <p:spPr bwMode="white">
          <a:xfrm>
            <a:off x="10129523" y="1009560"/>
            <a:ext cx="342857" cy="38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F37423E-5D72-359F-D26D-7E84C87BCD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212976"/>
            <a:ext cx="4947061" cy="3555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85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CE78F-3C6A-289C-DC9B-2860BFCA71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9C7B60-4AAB-23B5-4925-3F97AAF7059D}"/>
              </a:ext>
            </a:extLst>
          </p:cNvPr>
          <p:cNvSpPr/>
          <p:nvPr/>
        </p:nvSpPr>
        <p:spPr bwMode="white">
          <a:xfrm>
            <a:off x="10148571" y="1800349"/>
            <a:ext cx="323809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692F3F5-EEEC-82EB-D9BA-7FBB1737F4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1700808"/>
            <a:ext cx="3816424" cy="2742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309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81EE7-D944-2AFF-FF46-C12642A76C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25"/>
          <a:stretch/>
        </p:blipFill>
        <p:spPr>
          <a:xfrm>
            <a:off x="720000" y="827999"/>
            <a:ext cx="10800000" cy="180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843D49-253D-AC3D-F665-D942E6EA592B}"/>
              </a:ext>
            </a:extLst>
          </p:cNvPr>
          <p:cNvSpPr/>
          <p:nvPr/>
        </p:nvSpPr>
        <p:spPr bwMode="white">
          <a:xfrm>
            <a:off x="10148571" y="1894665"/>
            <a:ext cx="323809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22FF95-A849-7680-028C-3837B1EACC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985" y="2260735"/>
            <a:ext cx="4909990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776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81EE7-D944-2AFF-FF46-C12642A76C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37"/>
          <a:stretch/>
        </p:blipFill>
        <p:spPr>
          <a:xfrm>
            <a:off x="407368" y="980728"/>
            <a:ext cx="10800000" cy="389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24641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BD581-3FC2-4EA3-DCD3-1AA58EE4E5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536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09190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0E6E5-079B-EB9C-F71D-2659147E3A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0800000" cy="353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94075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D366D-D49F-CE60-8DB5-97EA1D68D1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3464C5-3308-AD2A-6EE5-5220FD994E87}"/>
              </a:ext>
            </a:extLst>
          </p:cNvPr>
          <p:cNvSpPr/>
          <p:nvPr/>
        </p:nvSpPr>
        <p:spPr bwMode="white">
          <a:xfrm>
            <a:off x="10329523" y="2056623"/>
            <a:ext cx="333333" cy="37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C6DEA1A-AB7B-65CC-E008-57F99B6A4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708920"/>
            <a:ext cx="463514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01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E261B-385A-961E-5418-D0CFECA90B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420C76-E222-F0E0-0810-F04BEA3F4007}"/>
              </a:ext>
            </a:extLst>
          </p:cNvPr>
          <p:cNvSpPr/>
          <p:nvPr/>
        </p:nvSpPr>
        <p:spPr bwMode="white">
          <a:xfrm>
            <a:off x="10329523" y="2104940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C5C7D2A-3C02-B11E-C46F-6B9B6D9DD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653136"/>
            <a:ext cx="3949754" cy="208625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95BED49-BE93-0B37-2894-5FEBC5CC57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560" y="4735057"/>
            <a:ext cx="5524065" cy="180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232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1CABE-5472-71A0-B118-DBCC546441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368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57532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B3250-3F66-F576-440F-92DCC787F2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780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94980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8E97C-A130-C4C8-77B4-72CFFD74E5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0BA2F6-CB87-6490-E403-548ABC256456}"/>
              </a:ext>
            </a:extLst>
          </p:cNvPr>
          <p:cNvSpPr/>
          <p:nvPr/>
        </p:nvSpPr>
        <p:spPr bwMode="white">
          <a:xfrm>
            <a:off x="3320000" y="1133860"/>
            <a:ext cx="1038095" cy="47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E74C25-455A-2EB0-8645-B4ED364CE1DD}"/>
              </a:ext>
            </a:extLst>
          </p:cNvPr>
          <p:cNvSpPr/>
          <p:nvPr/>
        </p:nvSpPr>
        <p:spPr bwMode="white">
          <a:xfrm>
            <a:off x="4481904" y="1133860"/>
            <a:ext cx="1066666" cy="47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371FFA-B918-EC8A-8321-83685E746544}"/>
              </a:ext>
            </a:extLst>
          </p:cNvPr>
          <p:cNvSpPr/>
          <p:nvPr/>
        </p:nvSpPr>
        <p:spPr bwMode="white">
          <a:xfrm>
            <a:off x="9358095" y="1162534"/>
            <a:ext cx="1028571" cy="44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223849-84A3-D1BA-9842-A24E4484818A}"/>
              </a:ext>
            </a:extLst>
          </p:cNvPr>
          <p:cNvSpPr/>
          <p:nvPr/>
        </p:nvSpPr>
        <p:spPr bwMode="white">
          <a:xfrm>
            <a:off x="1539047" y="2127908"/>
            <a:ext cx="485714" cy="47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E23C82-0AE4-A0A0-A928-57936ECACF52}"/>
              </a:ext>
            </a:extLst>
          </p:cNvPr>
          <p:cNvSpPr/>
          <p:nvPr/>
        </p:nvSpPr>
        <p:spPr bwMode="white">
          <a:xfrm>
            <a:off x="5443809" y="2118350"/>
            <a:ext cx="2114285" cy="48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C29B3B3-0AD5-F94B-48B1-ADD55276E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151861"/>
            <a:ext cx="5809385" cy="293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7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6BEE0-F7B2-F1FF-2150-9A8CED15E2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E634EC-CB75-3A52-8276-ECAF518BEA82}"/>
              </a:ext>
            </a:extLst>
          </p:cNvPr>
          <p:cNvSpPr/>
          <p:nvPr/>
        </p:nvSpPr>
        <p:spPr bwMode="white">
          <a:xfrm>
            <a:off x="3834285" y="2008980"/>
            <a:ext cx="419047" cy="37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41E48D-167B-36BD-2BFB-2D52DC67AD19}"/>
              </a:ext>
            </a:extLst>
          </p:cNvPr>
          <p:cNvSpPr/>
          <p:nvPr/>
        </p:nvSpPr>
        <p:spPr bwMode="white">
          <a:xfrm>
            <a:off x="8120000" y="1999456"/>
            <a:ext cx="352380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80743C2-7146-C8A3-C5A3-E6FFC38AB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212976"/>
            <a:ext cx="5809385" cy="293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05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CAAFC-95D9-B9C0-D10E-696A2949CD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0B058A-E299-4D8C-1D82-E43E33D1D9F6}"/>
              </a:ext>
            </a:extLst>
          </p:cNvPr>
          <p:cNvSpPr/>
          <p:nvPr/>
        </p:nvSpPr>
        <p:spPr bwMode="white">
          <a:xfrm>
            <a:off x="4729523" y="1153047"/>
            <a:ext cx="476190" cy="36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CFA6C1-2A97-8BA2-3088-7367F95ACD9A}"/>
              </a:ext>
            </a:extLst>
          </p:cNvPr>
          <p:cNvSpPr/>
          <p:nvPr/>
        </p:nvSpPr>
        <p:spPr bwMode="white">
          <a:xfrm>
            <a:off x="1487488" y="1988840"/>
            <a:ext cx="7975369" cy="56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30B5974-673F-E60E-F20A-D75D33942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402" y="3132020"/>
            <a:ext cx="5809385" cy="293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99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4E828-9F2C-04F4-432A-B0303B7E50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231D6-A777-8BDF-709C-B08659E66D05}"/>
              </a:ext>
            </a:extLst>
          </p:cNvPr>
          <p:cNvSpPr/>
          <p:nvPr/>
        </p:nvSpPr>
        <p:spPr bwMode="white">
          <a:xfrm>
            <a:off x="6386666" y="1104503"/>
            <a:ext cx="1057142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7FAE8B-5CB1-AF3E-88D3-F6A4B6CA9147}"/>
              </a:ext>
            </a:extLst>
          </p:cNvPr>
          <p:cNvSpPr/>
          <p:nvPr/>
        </p:nvSpPr>
        <p:spPr bwMode="white">
          <a:xfrm>
            <a:off x="6929523" y="2105638"/>
            <a:ext cx="3919005" cy="4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7A7556-0D44-45A9-1E4B-24CA3C64F24F}"/>
              </a:ext>
            </a:extLst>
          </p:cNvPr>
          <p:cNvSpPr/>
          <p:nvPr/>
        </p:nvSpPr>
        <p:spPr bwMode="white">
          <a:xfrm>
            <a:off x="1510476" y="3068638"/>
            <a:ext cx="3123809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1E19326-D3B1-7F15-37F9-E0A377DB9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727644"/>
            <a:ext cx="5809385" cy="293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97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6877D-0F9D-F2C4-969D-8FFAB2E7F5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D642B3-B5C3-9BBF-F091-8E3B80EE66E8}"/>
              </a:ext>
            </a:extLst>
          </p:cNvPr>
          <p:cNvSpPr/>
          <p:nvPr/>
        </p:nvSpPr>
        <p:spPr bwMode="white">
          <a:xfrm>
            <a:off x="6215238" y="1151870"/>
            <a:ext cx="1561904" cy="4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9E1505-9EC0-3C27-1866-60F5B346111B}"/>
              </a:ext>
            </a:extLst>
          </p:cNvPr>
          <p:cNvSpPr/>
          <p:nvPr/>
        </p:nvSpPr>
        <p:spPr bwMode="white">
          <a:xfrm>
            <a:off x="3091428" y="3114152"/>
            <a:ext cx="7541076" cy="4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647DA5-8C07-5643-C106-B2CC1DE89D87}"/>
              </a:ext>
            </a:extLst>
          </p:cNvPr>
          <p:cNvSpPr/>
          <p:nvPr/>
        </p:nvSpPr>
        <p:spPr bwMode="white">
          <a:xfrm>
            <a:off x="1510476" y="4085767"/>
            <a:ext cx="2647619" cy="46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965BB2A-E628-348B-4D53-4330FB47C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717032"/>
            <a:ext cx="5809385" cy="293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7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2F83E-1ADB-27A7-E673-8D94D2B0F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963187"/>
            <a:ext cx="10800000" cy="193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4CF5A6-07E2-9C75-EE35-4C9D0C45B10D}"/>
              </a:ext>
            </a:extLst>
          </p:cNvPr>
          <p:cNvSpPr/>
          <p:nvPr/>
        </p:nvSpPr>
        <p:spPr bwMode="white">
          <a:xfrm>
            <a:off x="9639627" y="1220903"/>
            <a:ext cx="352380" cy="39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4CAABAA-43CA-6F8E-DCD8-DB253B037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924944"/>
            <a:ext cx="5809385" cy="293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4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5D5F9A-1519-8DFF-C58F-431A104F7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6147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9266C-A50C-AE8A-141F-B76B10B0AB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1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4729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4D9DB-CCC1-8682-02EE-6AFED73143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755992"/>
            <a:ext cx="9048408" cy="332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A53A7C2-C893-C9C6-31D9-93602C611C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26"/>
          <a:stretch/>
        </p:blipFill>
        <p:spPr>
          <a:xfrm>
            <a:off x="5591944" y="3429000"/>
            <a:ext cx="3316220" cy="332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3520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F5F82-8C33-2E6C-8442-34A2BB7633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40D89E-8BC9-A15F-6B68-48E1EB3D619A}"/>
              </a:ext>
            </a:extLst>
          </p:cNvPr>
          <p:cNvSpPr/>
          <p:nvPr/>
        </p:nvSpPr>
        <p:spPr bwMode="white">
          <a:xfrm>
            <a:off x="10148571" y="970895"/>
            <a:ext cx="352380" cy="3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665C10-7860-C45C-BBCE-5CE789270EA8}"/>
              </a:ext>
            </a:extLst>
          </p:cNvPr>
          <p:cNvSpPr/>
          <p:nvPr/>
        </p:nvSpPr>
        <p:spPr bwMode="white">
          <a:xfrm>
            <a:off x="10148571" y="2609444"/>
            <a:ext cx="361905" cy="36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75EE8E-47BC-4F2E-551E-AE7928A0E8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26"/>
          <a:stretch/>
        </p:blipFill>
        <p:spPr>
          <a:xfrm>
            <a:off x="4653052" y="4043747"/>
            <a:ext cx="2885895" cy="2897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961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23AA8-7F0F-5B25-0FCB-32430FADAB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197A0B-2908-ADF7-14AC-7F21C8743FAE}"/>
              </a:ext>
            </a:extLst>
          </p:cNvPr>
          <p:cNvSpPr/>
          <p:nvPr/>
        </p:nvSpPr>
        <p:spPr bwMode="white">
          <a:xfrm>
            <a:off x="10148571" y="1104540"/>
            <a:ext cx="352380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CBD432B-91FC-1A8F-706D-D1D5BDC92C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26"/>
          <a:stretch/>
        </p:blipFill>
        <p:spPr>
          <a:xfrm>
            <a:off x="8760296" y="1862873"/>
            <a:ext cx="3316220" cy="332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454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4FCB07-DF44-F60A-617A-4B919C2ECD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AF17B2-E002-BAEA-19F8-AE988C001F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356992"/>
            <a:ext cx="7536240" cy="3104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63749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