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8" r:id="rId4"/>
    <p:sldId id="359" r:id="rId5"/>
    <p:sldId id="360" r:id="rId6"/>
    <p:sldId id="357" r:id="rId7"/>
    <p:sldId id="356" r:id="rId8"/>
    <p:sldId id="355" r:id="rId9"/>
    <p:sldId id="353" r:id="rId10"/>
    <p:sldId id="352" r:id="rId11"/>
    <p:sldId id="351" r:id="rId12"/>
    <p:sldId id="350" r:id="rId13"/>
    <p:sldId id="349" r:id="rId14"/>
    <p:sldId id="347" r:id="rId15"/>
    <p:sldId id="346" r:id="rId16"/>
    <p:sldId id="345" r:id="rId17"/>
    <p:sldId id="344" r:id="rId18"/>
    <p:sldId id="343" r:id="rId19"/>
    <p:sldId id="342" r:id="rId20"/>
    <p:sldId id="341" r:id="rId21"/>
    <p:sldId id="340" r:id="rId22"/>
    <p:sldId id="338" r:id="rId23"/>
    <p:sldId id="337" r:id="rId24"/>
    <p:sldId id="336" r:id="rId25"/>
    <p:sldId id="335" r:id="rId26"/>
    <p:sldId id="334" r:id="rId27"/>
    <p:sldId id="332" r:id="rId28"/>
    <p:sldId id="331" r:id="rId29"/>
    <p:sldId id="330" r:id="rId30"/>
    <p:sldId id="329" r:id="rId31"/>
    <p:sldId id="328" r:id="rId32"/>
    <p:sldId id="326" r:id="rId33"/>
    <p:sldId id="325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07826E5-8B82-0434-C7A1-16C648A6C7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444" y="3062236"/>
            <a:ext cx="3839111" cy="73352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E59488-F060-7A07-F1F1-86588E3D53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4"/>
            <a:ext cx="10800000" cy="3447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9BDA82-FC34-CC94-5F96-CCF422203059}"/>
              </a:ext>
            </a:extLst>
          </p:cNvPr>
          <p:cNvSpPr/>
          <p:nvPr/>
        </p:nvSpPr>
        <p:spPr bwMode="white">
          <a:xfrm>
            <a:off x="10096000" y="1872424"/>
            <a:ext cx="342857" cy="38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4D09D8B-859F-23DB-081F-5E8EF664BA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1" y="4223047"/>
            <a:ext cx="4620504" cy="2331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6B798A9-2BED-1B68-8EB7-0D1BCCBA8B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008" y="4365104"/>
            <a:ext cx="4023768" cy="2189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7309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E92ED4-AC09-BF83-3F70-21DA521453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4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81F61B-E4D4-D75B-CF8C-803C97FF79F2}"/>
              </a:ext>
            </a:extLst>
          </p:cNvPr>
          <p:cNvSpPr/>
          <p:nvPr/>
        </p:nvSpPr>
        <p:spPr bwMode="white">
          <a:xfrm>
            <a:off x="10120000" y="1944163"/>
            <a:ext cx="361904" cy="36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000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07590E-F2BB-FA1E-9B69-869F191E0D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634023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080E24-1AC7-AA5C-4989-D84F7DB8E5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8E96A1F-0E6D-0982-8F02-408723E20AB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7" y="3501008"/>
            <a:ext cx="6092817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926458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8E58F1-6F1D-F775-A4B1-194F4E1B37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CD348C-9008-05BA-F924-00E3DF9EFCCA}"/>
              </a:ext>
            </a:extLst>
          </p:cNvPr>
          <p:cNvSpPr/>
          <p:nvPr/>
        </p:nvSpPr>
        <p:spPr bwMode="white">
          <a:xfrm>
            <a:off x="10300952" y="1037646"/>
            <a:ext cx="419047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B88DD99-430D-C034-4AEF-06D88EB2D01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3577743"/>
            <a:ext cx="6092817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775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4EB4CD-7BED-4332-6E2D-E5F919C9DE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F4F5BF-B2D6-0E7F-FFE6-EBADA832627A}"/>
              </a:ext>
            </a:extLst>
          </p:cNvPr>
          <p:cNvSpPr/>
          <p:nvPr/>
        </p:nvSpPr>
        <p:spPr bwMode="white">
          <a:xfrm>
            <a:off x="10329523" y="1085148"/>
            <a:ext cx="361904" cy="39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632FA0A-3C12-6FD7-DEFF-E16A9163A54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3623924"/>
            <a:ext cx="6092817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37779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E43FAB-5F80-BFE1-7D2A-19D6CA152C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68621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7C4C7B-A661-37A0-4EFA-8E64885431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991363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13373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533E99-A627-8632-B35B-0BD7A2A7FF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853A0E-DD2A-E2F5-535B-0F933C527FB8}"/>
              </a:ext>
            </a:extLst>
          </p:cNvPr>
          <p:cNvSpPr/>
          <p:nvPr/>
        </p:nvSpPr>
        <p:spPr bwMode="white">
          <a:xfrm>
            <a:off x="10329523" y="1123752"/>
            <a:ext cx="352380" cy="39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C8619CD-D515-1DD0-C9D8-F3C39CF633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708" y="3501008"/>
            <a:ext cx="5256584" cy="3111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62663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4B9BE8-7BFC-16AF-1C12-DD12CEECE8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0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8BA5F3-B4E6-1B92-0666-C5FA572A321F}"/>
              </a:ext>
            </a:extLst>
          </p:cNvPr>
          <p:cNvSpPr/>
          <p:nvPr/>
        </p:nvSpPr>
        <p:spPr bwMode="white">
          <a:xfrm>
            <a:off x="10139047" y="1114266"/>
            <a:ext cx="323809" cy="37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866C0F3-039E-FACD-7885-AFFAD73808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3212976"/>
            <a:ext cx="5256584" cy="3111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212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766B417-C21C-932F-42E5-4D44F09039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980728"/>
            <a:ext cx="10560496" cy="547503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EF86E8C-8661-7DB8-8F72-B61F8F27D0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533069"/>
            <a:ext cx="305835" cy="288844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3669B7-6F9C-7AE8-F2F1-BD237F577C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4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434987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05AC5A-AE0F-1033-34B0-8AA04060BD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29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7AFE7BA-2041-BC6D-0499-B6F600882E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2780928"/>
            <a:ext cx="5015960" cy="2946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579650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986EF2-F00C-6883-E14D-5397E5464A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54" y="836712"/>
            <a:ext cx="9192424" cy="4011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355CBE-5E8F-12A0-4B2B-44986A5AEDB6}"/>
              </a:ext>
            </a:extLst>
          </p:cNvPr>
          <p:cNvSpPr/>
          <p:nvPr/>
        </p:nvSpPr>
        <p:spPr bwMode="white">
          <a:xfrm>
            <a:off x="8688288" y="1556792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0E5BA34-46C3-ED2E-F050-8368A9751E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4293096"/>
            <a:ext cx="3912572" cy="2298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3677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7E2078-4444-3045-C2EB-BEA84B8C83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67750"/>
            <a:ext cx="10800000" cy="246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75150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133646-28D3-2831-1368-FB8FAF987F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401" y="836712"/>
            <a:ext cx="9480456" cy="420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D6E238-4917-081B-F3AF-65C05C191B75}"/>
              </a:ext>
            </a:extLst>
          </p:cNvPr>
          <p:cNvSpPr/>
          <p:nvPr/>
        </p:nvSpPr>
        <p:spPr bwMode="white">
          <a:xfrm>
            <a:off x="9048328" y="1628800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1C95F5A-087F-3492-2868-F0341B548C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4365104"/>
            <a:ext cx="4244329" cy="2492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36146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E7DBD9-F6E2-69AA-40A8-763D693637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800000" cy="3160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124171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119FE8-50CA-F967-307B-895B626F41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77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BB7BD88-1A79-3AF1-8759-A428739EFF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52343"/>
            <a:ext cx="10800000" cy="82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923151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3B4EF0-41C6-E929-A7FA-8264ECBF1F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160145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E61414-A75D-1C82-1A88-3B428A84A1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D2DD10-B0A5-FE47-5CC3-FDB41F604C7D}"/>
              </a:ext>
            </a:extLst>
          </p:cNvPr>
          <p:cNvSpPr/>
          <p:nvPr/>
        </p:nvSpPr>
        <p:spPr bwMode="white">
          <a:xfrm>
            <a:off x="10310476" y="1142660"/>
            <a:ext cx="361904" cy="371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36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D575E3-E04A-9C69-C729-6AC8C4C571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B1D96A-091B-30FD-050C-8D97DF6C2D7C}"/>
              </a:ext>
            </a:extLst>
          </p:cNvPr>
          <p:cNvSpPr/>
          <p:nvPr/>
        </p:nvSpPr>
        <p:spPr bwMode="white">
          <a:xfrm>
            <a:off x="10272380" y="1905161"/>
            <a:ext cx="419047" cy="37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176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4E35AED-B246-1AB0-18D2-88EBB437613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189"/>
          <a:stretch/>
        </p:blipFill>
        <p:spPr>
          <a:xfrm>
            <a:off x="983432" y="1772816"/>
            <a:ext cx="10704512" cy="222279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4527F4A-975D-FB7E-A1E3-E8DB08598A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446" y="1439993"/>
            <a:ext cx="305835" cy="2888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7299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4A1F27-25C7-2DD1-35CE-F7D8074D8F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697668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F737CA-8AB9-E402-E028-9889AA42EE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9336440" cy="2897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3D56C70-2B9B-00C3-7133-77DDE6C747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717032"/>
            <a:ext cx="5184576" cy="2782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23245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548B89-CAD6-AA58-691B-535F4D4C92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4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DBFB28-1185-6ED8-7B95-851983D7CE3C}"/>
              </a:ext>
            </a:extLst>
          </p:cNvPr>
          <p:cNvSpPr/>
          <p:nvPr/>
        </p:nvSpPr>
        <p:spPr bwMode="white">
          <a:xfrm>
            <a:off x="10329523" y="1076408"/>
            <a:ext cx="333333" cy="372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BD5F694-6150-E3F0-4103-F66835A14B6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429000"/>
            <a:ext cx="5747845" cy="3085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3670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C1FF0D-04D7-5D1C-2C36-552C43F810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92542"/>
            <a:ext cx="10800000" cy="358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AFC5DD-7828-7913-B322-AD352B329D7B}"/>
              </a:ext>
            </a:extLst>
          </p:cNvPr>
          <p:cNvSpPr/>
          <p:nvPr/>
        </p:nvSpPr>
        <p:spPr bwMode="white">
          <a:xfrm>
            <a:off x="10310476" y="1764140"/>
            <a:ext cx="352380" cy="39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3361F1F-A0C9-CBF1-284E-037BDC589C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861048"/>
            <a:ext cx="5184576" cy="2782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71724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40BED24-04A0-1FA7-EA19-FFAF22C337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052736"/>
            <a:ext cx="10272464" cy="529628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A488FA1-F6DE-840C-2F96-E3E78BCA7C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60848"/>
            <a:ext cx="305835" cy="2888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96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0249A9F-44EC-8BA5-F6B9-7C4249C70A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844824"/>
            <a:ext cx="10832620" cy="266108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7E88BB6-D6B4-129B-CC39-A624E9876C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581" y="1484784"/>
            <a:ext cx="305835" cy="2888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111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EDEC81-7945-B874-BC24-13120C4818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9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552809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3DF388-3B4C-E220-07DC-13BE485637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4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0783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4EBEB65-9CAA-BE00-A753-6E6898DC0E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68796"/>
            <a:ext cx="6336576" cy="3197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9CEB226-6B9E-B492-19CB-7869941854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016" y="1563614"/>
            <a:ext cx="5518209" cy="300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363493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A077FD-1922-F072-0DF5-A57F1B7069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954484-8CC5-89E1-6DF5-AEB0E8D2829D}"/>
              </a:ext>
            </a:extLst>
          </p:cNvPr>
          <p:cNvSpPr/>
          <p:nvPr/>
        </p:nvSpPr>
        <p:spPr bwMode="white">
          <a:xfrm>
            <a:off x="10110476" y="1980515"/>
            <a:ext cx="333333" cy="361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5394355-5BE8-EB05-4FA3-C4497C8225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5" y="4229689"/>
            <a:ext cx="4620504" cy="2331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2D7116C-1BAA-533D-43E9-B6475A91D9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992" y="4371746"/>
            <a:ext cx="4023768" cy="2189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4238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2024-08-29T16:56:49Z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