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0" r:id="rId4"/>
    <p:sldId id="339" r:id="rId5"/>
    <p:sldId id="338" r:id="rId6"/>
    <p:sldId id="337" r:id="rId7"/>
    <p:sldId id="336" r:id="rId8"/>
    <p:sldId id="335" r:id="rId9"/>
    <p:sldId id="333" r:id="rId10"/>
    <p:sldId id="331" r:id="rId11"/>
    <p:sldId id="330" r:id="rId12"/>
    <p:sldId id="329" r:id="rId13"/>
    <p:sldId id="326" r:id="rId14"/>
    <p:sldId id="32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14" autoAdjust="0"/>
    <p:restoredTop sz="94021" autoAdjust="0"/>
  </p:normalViewPr>
  <p:slideViewPr>
    <p:cSldViewPr showGuides="1">
      <p:cViewPr varScale="1">
        <p:scale>
          <a:sx n="106" d="100"/>
          <a:sy n="106" d="100"/>
        </p:scale>
        <p:origin x="76" y="16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092DA38-042E-3A6D-16B2-D8D0B9828D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3994" y="3038420"/>
            <a:ext cx="7964011" cy="78115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6B8BB9-E782-9C02-04AE-631A4A9A54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8" y="972015"/>
            <a:ext cx="10800000" cy="1490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27EF7C-6DE1-FB26-E7E9-733AECB00861}"/>
              </a:ext>
            </a:extLst>
          </p:cNvPr>
          <p:cNvSpPr/>
          <p:nvPr/>
        </p:nvSpPr>
        <p:spPr bwMode="white">
          <a:xfrm>
            <a:off x="8887246" y="1115356"/>
            <a:ext cx="523809" cy="44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571F22-8017-9995-53DC-73D0C9590B75}"/>
              </a:ext>
            </a:extLst>
          </p:cNvPr>
          <p:cNvSpPr/>
          <p:nvPr/>
        </p:nvSpPr>
        <p:spPr bwMode="white">
          <a:xfrm>
            <a:off x="7458674" y="1860730"/>
            <a:ext cx="961904" cy="44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79CF6DB-372F-94BE-3A35-A75E1C2711B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2996952"/>
            <a:ext cx="7344816" cy="2383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61855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E99B8E-67EB-9786-CC4D-58C8B20E1A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72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096F6F5-CDD6-244C-AB15-6D733F45415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429000"/>
            <a:ext cx="5784040" cy="2518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2F2827E-C5BE-4F9D-D935-76A6CAFCB5C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330800"/>
            <a:ext cx="5834124" cy="2608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723998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D4B4D4-9C4D-194B-CF0A-FA9F6CBEEA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0800000" cy="2299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114B57-1C6C-3A07-3E8E-858D73A53B80}"/>
              </a:ext>
            </a:extLst>
          </p:cNvPr>
          <p:cNvSpPr/>
          <p:nvPr/>
        </p:nvSpPr>
        <p:spPr bwMode="white">
          <a:xfrm>
            <a:off x="1617344" y="1128180"/>
            <a:ext cx="333333" cy="37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530432-9E22-C4A3-041E-4A18C426840A}"/>
              </a:ext>
            </a:extLst>
          </p:cNvPr>
          <p:cNvSpPr/>
          <p:nvPr/>
        </p:nvSpPr>
        <p:spPr bwMode="white">
          <a:xfrm>
            <a:off x="6798296" y="1772816"/>
            <a:ext cx="3690191" cy="538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71FA8EA-5795-42A2-3FD6-520EAE331D58}"/>
              </a:ext>
            </a:extLst>
          </p:cNvPr>
          <p:cNvSpPr/>
          <p:nvPr/>
        </p:nvSpPr>
        <p:spPr bwMode="white">
          <a:xfrm>
            <a:off x="1017344" y="2559441"/>
            <a:ext cx="1123809" cy="46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84EF0CF-B37E-ABC7-81FF-A0938D50ADF2}"/>
              </a:ext>
            </a:extLst>
          </p:cNvPr>
          <p:cNvSpPr/>
          <p:nvPr/>
        </p:nvSpPr>
        <p:spPr bwMode="white">
          <a:xfrm>
            <a:off x="2179249" y="2559441"/>
            <a:ext cx="1009523" cy="46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6858A6BE-C57B-A559-49EB-6C1C5C69A64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3519551"/>
            <a:ext cx="5784040" cy="2518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img_16777215">
            <a:extLst>
              <a:ext uri="{FF2B5EF4-FFF2-40B4-BE49-F238E27FC236}">
                <a16:creationId xmlns:a16="http://schemas.microsoft.com/office/drawing/2014/main" id="{969549EA-53A7-DD39-AF72-5D150546A91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992" y="3421351"/>
            <a:ext cx="5834124" cy="2608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39940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CB6818-75A1-7D65-22BB-52FE7F7834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8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C9CE20-23C2-65E1-A4BB-322CC2F7CA39}"/>
              </a:ext>
            </a:extLst>
          </p:cNvPr>
          <p:cNvSpPr/>
          <p:nvPr/>
        </p:nvSpPr>
        <p:spPr bwMode="white">
          <a:xfrm>
            <a:off x="2148571" y="3164355"/>
            <a:ext cx="4542857" cy="46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CCC8C81-64CC-6A90-1C29-CEF2F7D49A6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3933056"/>
            <a:ext cx="7344816" cy="2383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86617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B8F288-779B-2226-A2B1-7AD85FF355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10800000" cy="2933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857470-72A6-9A9F-09AD-3FB662D51A53}"/>
              </a:ext>
            </a:extLst>
          </p:cNvPr>
          <p:cNvSpPr/>
          <p:nvPr/>
        </p:nvSpPr>
        <p:spPr bwMode="white">
          <a:xfrm>
            <a:off x="801320" y="2492897"/>
            <a:ext cx="10047208" cy="473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D78156-5EE0-3AEB-6749-F21CDC0C514D}"/>
              </a:ext>
            </a:extLst>
          </p:cNvPr>
          <p:cNvSpPr/>
          <p:nvPr/>
        </p:nvSpPr>
        <p:spPr bwMode="white">
          <a:xfrm>
            <a:off x="801320" y="3232994"/>
            <a:ext cx="704761" cy="38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10A18DF-AFBF-C6B6-9E27-AF68F17E6CE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488" y="4077072"/>
            <a:ext cx="7344816" cy="2383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55119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58F50E-5C49-C50E-CA1B-B21290FA9B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03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8043F15-EDD3-9C97-8314-3A9693B48D9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1988840"/>
            <a:ext cx="6960176" cy="3618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32D23B-31E9-C194-CA8D-7048E28754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9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984365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05F0F6-54FA-8A6B-13C0-D378C2F496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8904392" cy="3733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4624EF-4788-8ECB-3433-19AB1DD57803}"/>
              </a:ext>
            </a:extLst>
          </p:cNvPr>
          <p:cNvSpPr/>
          <p:nvPr/>
        </p:nvSpPr>
        <p:spPr bwMode="white">
          <a:xfrm>
            <a:off x="7392144" y="1512206"/>
            <a:ext cx="1152128" cy="476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9BBD14-9AE3-ECB1-1334-2B02F4AA7713}"/>
              </a:ext>
            </a:extLst>
          </p:cNvPr>
          <p:cNvSpPr/>
          <p:nvPr/>
        </p:nvSpPr>
        <p:spPr bwMode="white">
          <a:xfrm>
            <a:off x="6168008" y="3347860"/>
            <a:ext cx="1584176" cy="486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9E615F-AB85-2172-D8E0-DD6E628CAD72}"/>
              </a:ext>
            </a:extLst>
          </p:cNvPr>
          <p:cNvSpPr/>
          <p:nvPr/>
        </p:nvSpPr>
        <p:spPr bwMode="white">
          <a:xfrm>
            <a:off x="3215680" y="4020764"/>
            <a:ext cx="971428" cy="43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A3D991A-F65B-D31A-8E37-9104058B62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976" y="4021446"/>
            <a:ext cx="5081184" cy="2641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9164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30FC8F-C30C-1E01-EEA4-344D6AE5A4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91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C71D1E-6980-B413-B4F3-85CFC7FD4294}"/>
              </a:ext>
            </a:extLst>
          </p:cNvPr>
          <p:cNvSpPr/>
          <p:nvPr/>
        </p:nvSpPr>
        <p:spPr bwMode="white">
          <a:xfrm>
            <a:off x="6958095" y="952115"/>
            <a:ext cx="942857" cy="410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7A2197-53E3-37F2-CE55-42CA6423E0A4}"/>
              </a:ext>
            </a:extLst>
          </p:cNvPr>
          <p:cNvSpPr/>
          <p:nvPr/>
        </p:nvSpPr>
        <p:spPr bwMode="white">
          <a:xfrm>
            <a:off x="2539047" y="2451061"/>
            <a:ext cx="523809" cy="439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639C671-D1F6-A58A-A56D-6779D49BDF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3243498"/>
            <a:ext cx="5718650" cy="2973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08228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1056AC-5370-05DD-4B21-BA1B025775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02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160BD9-AAD6-27F5-0575-B77DC6DCBD9A}"/>
              </a:ext>
            </a:extLst>
          </p:cNvPr>
          <p:cNvSpPr/>
          <p:nvPr/>
        </p:nvSpPr>
        <p:spPr bwMode="white">
          <a:xfrm>
            <a:off x="3139047" y="3152910"/>
            <a:ext cx="4228571" cy="485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C3BC5F-6C10-133B-08AE-2E9188845F65}"/>
              </a:ext>
            </a:extLst>
          </p:cNvPr>
          <p:cNvSpPr/>
          <p:nvPr/>
        </p:nvSpPr>
        <p:spPr bwMode="white">
          <a:xfrm>
            <a:off x="1558095" y="5325370"/>
            <a:ext cx="9074409" cy="485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75CCB79-8D57-DF3D-B818-09DF00485960}"/>
              </a:ext>
            </a:extLst>
          </p:cNvPr>
          <p:cNvSpPr/>
          <p:nvPr/>
        </p:nvSpPr>
        <p:spPr bwMode="white">
          <a:xfrm>
            <a:off x="1567619" y="6106692"/>
            <a:ext cx="3809523" cy="419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579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114207-AF6C-9B18-6E13-D64CF87676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1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941541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829648-6F94-BBD8-6552-067400E469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75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6EB4542-2D8E-F2D3-B0F1-091EBA590D7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3103741"/>
            <a:ext cx="10800000" cy="1625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811CD5-DDC1-9D2F-21EC-5DE09DBB7D79}"/>
              </a:ext>
            </a:extLst>
          </p:cNvPr>
          <p:cNvSpPr/>
          <p:nvPr/>
        </p:nvSpPr>
        <p:spPr bwMode="white">
          <a:xfrm>
            <a:off x="1271464" y="3348172"/>
            <a:ext cx="9505056" cy="656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8D9B63-CF0C-47D5-3E1B-E6F6B13FA607}"/>
              </a:ext>
            </a:extLst>
          </p:cNvPr>
          <p:cNvSpPr/>
          <p:nvPr/>
        </p:nvSpPr>
        <p:spPr bwMode="white">
          <a:xfrm>
            <a:off x="1127448" y="4136594"/>
            <a:ext cx="4571428" cy="656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616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E402CE-A68B-7007-DEA9-67DC3F0E92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40" y="827998"/>
            <a:ext cx="9120416" cy="3080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9DE91E5-0352-BB86-0576-41F289BE3C1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4077072"/>
            <a:ext cx="7344816" cy="2383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1415154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2024-08-29T16:24:15Z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