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63" r:id="rId4"/>
    <p:sldId id="362" r:id="rId5"/>
    <p:sldId id="361" r:id="rId6"/>
    <p:sldId id="360" r:id="rId7"/>
    <p:sldId id="359" r:id="rId8"/>
    <p:sldId id="358" r:id="rId9"/>
    <p:sldId id="357" r:id="rId10"/>
    <p:sldId id="356" r:id="rId11"/>
    <p:sldId id="355" r:id="rId12"/>
    <p:sldId id="354" r:id="rId13"/>
    <p:sldId id="364" r:id="rId14"/>
    <p:sldId id="352" r:id="rId15"/>
    <p:sldId id="351" r:id="rId16"/>
    <p:sldId id="350" r:id="rId17"/>
    <p:sldId id="349" r:id="rId18"/>
    <p:sldId id="348" r:id="rId19"/>
    <p:sldId id="346" r:id="rId20"/>
    <p:sldId id="345" r:id="rId21"/>
    <p:sldId id="343" r:id="rId22"/>
    <p:sldId id="341" r:id="rId23"/>
    <p:sldId id="340" r:id="rId24"/>
    <p:sldId id="339" r:id="rId25"/>
    <p:sldId id="338" r:id="rId26"/>
    <p:sldId id="336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551696-EF07-582F-32AA-A92F85F10E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4730" y="2905052"/>
            <a:ext cx="9602540" cy="10478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1D6C68-6B2A-49BB-66DD-FA4A5B3A13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426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38523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3A841-7390-885A-465A-4815F9DB59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71D0C9-1E7E-CF50-9BB8-6B0D62479F42}"/>
              </a:ext>
            </a:extLst>
          </p:cNvPr>
          <p:cNvSpPr/>
          <p:nvPr/>
        </p:nvSpPr>
        <p:spPr bwMode="white">
          <a:xfrm>
            <a:off x="10148571" y="1104275"/>
            <a:ext cx="352380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E1FC2B4-36DD-68ED-A33F-02C6DC7A0E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609817"/>
            <a:ext cx="4375142" cy="2555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80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CEE1D0-C476-6724-4463-E391D0F611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694"/>
          <a:stretch/>
        </p:blipFill>
        <p:spPr>
          <a:xfrm>
            <a:off x="720000" y="953519"/>
            <a:ext cx="10800000" cy="1808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367EFE-04BA-EC6B-306E-9D28EEFEA875}"/>
              </a:ext>
            </a:extLst>
          </p:cNvPr>
          <p:cNvSpPr/>
          <p:nvPr/>
        </p:nvSpPr>
        <p:spPr bwMode="white">
          <a:xfrm>
            <a:off x="10148571" y="1258656"/>
            <a:ext cx="352380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462748A-9AD8-A571-86E4-067E3F8E4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068960"/>
            <a:ext cx="4375142" cy="2555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95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CEE1D0-C476-6724-4463-E391D0F611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66"/>
          <a:stretch/>
        </p:blipFill>
        <p:spPr>
          <a:xfrm>
            <a:off x="292669" y="620688"/>
            <a:ext cx="8562803" cy="738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5327639-6293-3104-E1FF-D61916F556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68760"/>
            <a:ext cx="9101126" cy="5502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2C87EA-CB9E-27B6-37FF-BAEC462B765A}"/>
              </a:ext>
            </a:extLst>
          </p:cNvPr>
          <p:cNvSpPr/>
          <p:nvPr/>
        </p:nvSpPr>
        <p:spPr bwMode="white">
          <a:xfrm>
            <a:off x="9120336" y="5437550"/>
            <a:ext cx="432048" cy="43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7669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4945BD-2FD1-34B8-6574-D28A47CAB6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7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D344CE-6DB5-5F34-C9BB-B4F318D14479}"/>
              </a:ext>
            </a:extLst>
          </p:cNvPr>
          <p:cNvSpPr/>
          <p:nvPr/>
        </p:nvSpPr>
        <p:spPr bwMode="white">
          <a:xfrm>
            <a:off x="10120000" y="1161731"/>
            <a:ext cx="409523" cy="37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E4C90D4-574E-9247-17E3-56D318C918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924944"/>
            <a:ext cx="3602077" cy="286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68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F45AAE-129A-75A0-C389-44AEE7657A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0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6B8C84-C60D-42ED-07EC-67E927128F32}"/>
              </a:ext>
            </a:extLst>
          </p:cNvPr>
          <p:cNvSpPr/>
          <p:nvPr/>
        </p:nvSpPr>
        <p:spPr bwMode="white">
          <a:xfrm>
            <a:off x="10329523" y="2152085"/>
            <a:ext cx="352380" cy="38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80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125F99-7C04-37F7-F294-B791BDEC71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6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A40679-19A1-3449-269E-AF9F849C37B9}"/>
              </a:ext>
            </a:extLst>
          </p:cNvPr>
          <p:cNvSpPr/>
          <p:nvPr/>
        </p:nvSpPr>
        <p:spPr bwMode="white">
          <a:xfrm>
            <a:off x="10339047" y="2095644"/>
            <a:ext cx="333333" cy="38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90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95E37D-61A2-9D39-56D2-94685F640F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9603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5D3832-AE55-101F-F9B8-FC127DFA86AC}"/>
              </a:ext>
            </a:extLst>
          </p:cNvPr>
          <p:cNvSpPr/>
          <p:nvPr/>
        </p:nvSpPr>
        <p:spPr bwMode="white">
          <a:xfrm>
            <a:off x="7788868" y="1769690"/>
            <a:ext cx="245690" cy="27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20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8EE10C-262E-7F85-FC73-806B23F320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1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EBE46BF-E7FD-D996-59CD-33B3670FFC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501008"/>
            <a:ext cx="5880056" cy="2870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86757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071DD3-F50C-6C9B-6DA7-4EF979006D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5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60CCB4-5339-50C8-3B10-A9EBDB6572DD}"/>
              </a:ext>
            </a:extLst>
          </p:cNvPr>
          <p:cNvSpPr/>
          <p:nvPr/>
        </p:nvSpPr>
        <p:spPr bwMode="white">
          <a:xfrm>
            <a:off x="10291428" y="1191054"/>
            <a:ext cx="371427" cy="38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5E00B6C-3B84-6778-6CA3-8B3F0E6DE09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068960"/>
            <a:ext cx="5880056" cy="2870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40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E66760-3BF4-F615-5F27-42A3FF9A1C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0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1F4B0C-B50E-42B0-0932-E2DE957805F3}"/>
              </a:ext>
            </a:extLst>
          </p:cNvPr>
          <p:cNvSpPr/>
          <p:nvPr/>
        </p:nvSpPr>
        <p:spPr bwMode="white">
          <a:xfrm>
            <a:off x="4662857" y="2477902"/>
            <a:ext cx="1895238" cy="33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C18064-2D89-4CCA-EB84-86E23E0075AC}"/>
              </a:ext>
            </a:extLst>
          </p:cNvPr>
          <p:cNvSpPr/>
          <p:nvPr/>
        </p:nvSpPr>
        <p:spPr bwMode="white">
          <a:xfrm>
            <a:off x="10653333" y="2477902"/>
            <a:ext cx="742857" cy="31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412176-4B45-E557-1D72-3B71F8DEE3E8}"/>
              </a:ext>
            </a:extLst>
          </p:cNvPr>
          <p:cNvSpPr/>
          <p:nvPr/>
        </p:nvSpPr>
        <p:spPr bwMode="white">
          <a:xfrm>
            <a:off x="1148571" y="3050124"/>
            <a:ext cx="704761" cy="33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283998-453B-A439-F38A-DA8B4994EC0E}"/>
              </a:ext>
            </a:extLst>
          </p:cNvPr>
          <p:cNvSpPr/>
          <p:nvPr/>
        </p:nvSpPr>
        <p:spPr bwMode="white">
          <a:xfrm>
            <a:off x="5367619" y="3631882"/>
            <a:ext cx="1780952" cy="324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FA867-5819-12FA-9115-FA5417BEAA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755990"/>
            <a:ext cx="9289032" cy="159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E2CBD8-197F-B7DE-C3FF-BC60061A63AD}"/>
              </a:ext>
            </a:extLst>
          </p:cNvPr>
          <p:cNvSpPr/>
          <p:nvPr/>
        </p:nvSpPr>
        <p:spPr bwMode="white">
          <a:xfrm>
            <a:off x="8760296" y="999828"/>
            <a:ext cx="504056" cy="412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31A37FE-5796-1E9E-51C4-850E971151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44" y="4095237"/>
            <a:ext cx="5057410" cy="2469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8A7C2DB-6C79-2319-985B-735E7AE4011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492896"/>
            <a:ext cx="9289032" cy="3210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0967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DE23B-748F-83C1-60C2-1F3652D34A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24" y="683983"/>
            <a:ext cx="9048408" cy="3251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9161209-C5D0-3922-694D-7E6D0B911F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953681"/>
            <a:ext cx="5469367" cy="2592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483042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CCB318-0C2F-7727-C6B0-1E7E651081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10800000" cy="4737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121802-1B58-D460-5585-8CFD1B589805}"/>
              </a:ext>
            </a:extLst>
          </p:cNvPr>
          <p:cNvSpPr/>
          <p:nvPr/>
        </p:nvSpPr>
        <p:spPr bwMode="white">
          <a:xfrm>
            <a:off x="9835939" y="2913773"/>
            <a:ext cx="323809" cy="37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94C3847-A2A2-FE73-54CB-09547A99BA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296" y="3933056"/>
            <a:ext cx="4333452" cy="205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25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68634C-5B19-87FF-9723-051BE73352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7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94BDA0-B769-5D6C-D161-51ED0CAA4E4E}"/>
              </a:ext>
            </a:extLst>
          </p:cNvPr>
          <p:cNvSpPr/>
          <p:nvPr/>
        </p:nvSpPr>
        <p:spPr bwMode="white">
          <a:xfrm>
            <a:off x="10100952" y="2114101"/>
            <a:ext cx="409523" cy="37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833892D-25B6-FD77-5C22-1098B49E4A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3" y="3861048"/>
            <a:ext cx="4861033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937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C2EB42-F84A-95AF-005E-17145AF2B2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9359"/>
            <a:ext cx="10800000" cy="3810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3E7387-6266-B655-C857-6423C7322E3F}"/>
              </a:ext>
            </a:extLst>
          </p:cNvPr>
          <p:cNvSpPr/>
          <p:nvPr/>
        </p:nvSpPr>
        <p:spPr bwMode="white">
          <a:xfrm>
            <a:off x="10129523" y="1915839"/>
            <a:ext cx="361904" cy="37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BE18FB7-B23F-C241-24E6-2CFB7CBCC8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4365104"/>
            <a:ext cx="4861033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1526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F1BD0B-5AE8-4DA1-978E-9A640F4694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8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EE745EA-4EE7-BFDE-F8C0-17EE239F5B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2046661"/>
            <a:ext cx="6888168" cy="3379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36307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058603-442E-F24A-9532-B1714AF7EB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905ADD-A24C-23C3-1861-BABB3E6B4FAF}"/>
              </a:ext>
            </a:extLst>
          </p:cNvPr>
          <p:cNvSpPr/>
          <p:nvPr/>
        </p:nvSpPr>
        <p:spPr bwMode="white">
          <a:xfrm>
            <a:off x="5510476" y="1180379"/>
            <a:ext cx="1047619" cy="4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D3BD917-3692-8B5B-4429-D7E859FF3AA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08" y="1650643"/>
            <a:ext cx="10800000" cy="959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469B9A-C52B-017D-C0BF-8AFF9B174D7B}"/>
              </a:ext>
            </a:extLst>
          </p:cNvPr>
          <p:cNvSpPr/>
          <p:nvPr/>
        </p:nvSpPr>
        <p:spPr bwMode="white">
          <a:xfrm>
            <a:off x="1847528" y="1871321"/>
            <a:ext cx="6107079" cy="47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084281A-D9DB-0B8A-9821-E47C84F26DF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168" y="2830792"/>
            <a:ext cx="6888168" cy="3379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470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D0ACB8-64D3-7430-E38C-4A748B576D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8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9E800C-2489-CC5D-49E8-4DF6AD6E1396}"/>
              </a:ext>
            </a:extLst>
          </p:cNvPr>
          <p:cNvSpPr/>
          <p:nvPr/>
        </p:nvSpPr>
        <p:spPr bwMode="white">
          <a:xfrm>
            <a:off x="5447928" y="954734"/>
            <a:ext cx="1205404" cy="53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E58B4D-6C8F-5A86-5B28-DF336BEDC060}"/>
              </a:ext>
            </a:extLst>
          </p:cNvPr>
          <p:cNvSpPr/>
          <p:nvPr/>
        </p:nvSpPr>
        <p:spPr bwMode="white">
          <a:xfrm>
            <a:off x="9262857" y="2984787"/>
            <a:ext cx="561904" cy="372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CBED834-6A1F-8F0B-3089-E7AA9BA01FA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899562"/>
            <a:ext cx="5790128" cy="284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6029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760A5B-240B-D065-FAB8-FBEFDCA61C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4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43CDFF-79B4-8DAB-C6CF-6312637F7447}"/>
              </a:ext>
            </a:extLst>
          </p:cNvPr>
          <p:cNvSpPr/>
          <p:nvPr/>
        </p:nvSpPr>
        <p:spPr bwMode="white">
          <a:xfrm>
            <a:off x="3891428" y="2995223"/>
            <a:ext cx="333333" cy="372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6291CEB-70CF-8F95-1942-34E8CE4FB1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964" y="3789040"/>
            <a:ext cx="5286072" cy="259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1592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58E234-1C1F-5E1D-4D93-32C9A33C50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63042"/>
            <a:ext cx="10800000" cy="187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2424CA-524A-8711-4077-7374D6353B42}"/>
              </a:ext>
            </a:extLst>
          </p:cNvPr>
          <p:cNvSpPr/>
          <p:nvPr/>
        </p:nvSpPr>
        <p:spPr bwMode="white">
          <a:xfrm>
            <a:off x="3672380" y="2146967"/>
            <a:ext cx="2066666" cy="45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45C1FD2-2F27-93EE-49E5-7B3FC47A66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996952"/>
            <a:ext cx="5286072" cy="259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300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A6B7B9-2E72-1491-6CBC-88E7C38B80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3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787338-D834-F33D-90F3-2826EDBEDF87}"/>
              </a:ext>
            </a:extLst>
          </p:cNvPr>
          <p:cNvSpPr/>
          <p:nvPr/>
        </p:nvSpPr>
        <p:spPr bwMode="white">
          <a:xfrm>
            <a:off x="7567619" y="1524586"/>
            <a:ext cx="761904" cy="25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9DD905-2A7B-829E-1C1F-75BCBA028C95}"/>
              </a:ext>
            </a:extLst>
          </p:cNvPr>
          <p:cNvSpPr/>
          <p:nvPr/>
        </p:nvSpPr>
        <p:spPr bwMode="white">
          <a:xfrm>
            <a:off x="9281904" y="1515044"/>
            <a:ext cx="742857" cy="31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26ACF3-1A5F-DF6A-BCE6-65697DD65EAC}"/>
              </a:ext>
            </a:extLst>
          </p:cNvPr>
          <p:cNvSpPr/>
          <p:nvPr/>
        </p:nvSpPr>
        <p:spPr bwMode="white">
          <a:xfrm>
            <a:off x="1843809" y="2078039"/>
            <a:ext cx="761904" cy="31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D57473-F8FF-3F26-D4FE-C28F3A0B561D}"/>
              </a:ext>
            </a:extLst>
          </p:cNvPr>
          <p:cNvSpPr/>
          <p:nvPr/>
        </p:nvSpPr>
        <p:spPr bwMode="white">
          <a:xfrm>
            <a:off x="3900952" y="2650576"/>
            <a:ext cx="761904" cy="33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D66BE7-7A99-55E4-3366-2BE895AB4BA2}"/>
              </a:ext>
            </a:extLst>
          </p:cNvPr>
          <p:cNvSpPr/>
          <p:nvPr/>
        </p:nvSpPr>
        <p:spPr bwMode="white">
          <a:xfrm>
            <a:off x="8281904" y="3786109"/>
            <a:ext cx="2180952" cy="353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08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F9760-0B92-CCD5-0DA4-5CB27E6A37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4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2495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5353AC-8FF0-EEAB-D7A8-DC2628E194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0800000" cy="5487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59176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F65086-4087-469B-1DC2-AFA1A01564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1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B8005F-B2A6-335B-5D04-881A55D5C5D7}"/>
              </a:ext>
            </a:extLst>
          </p:cNvPr>
          <p:cNvSpPr/>
          <p:nvPr/>
        </p:nvSpPr>
        <p:spPr bwMode="white">
          <a:xfrm>
            <a:off x="8529523" y="1057954"/>
            <a:ext cx="1019047" cy="46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BBC95EF-65D0-6EE5-B1A0-10C05CB151B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1916832"/>
            <a:ext cx="7847672" cy="3987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781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2C37B-CA3C-336F-B14D-E70C8E1A27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9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81CB37-896C-BA29-C709-ACF14E03A0AA}"/>
              </a:ext>
            </a:extLst>
          </p:cNvPr>
          <p:cNvSpPr/>
          <p:nvPr/>
        </p:nvSpPr>
        <p:spPr bwMode="white">
          <a:xfrm>
            <a:off x="5853333" y="2088715"/>
            <a:ext cx="304761" cy="37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4C5815-76BD-941B-0608-A61AEC42D25A}"/>
              </a:ext>
            </a:extLst>
          </p:cNvPr>
          <p:cNvSpPr/>
          <p:nvPr/>
        </p:nvSpPr>
        <p:spPr bwMode="white">
          <a:xfrm>
            <a:off x="7253333" y="3043804"/>
            <a:ext cx="780953" cy="37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4C680BE-1E9E-CEC5-40DE-B299679A65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645024"/>
            <a:ext cx="6120680" cy="3109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407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1500D1-12A3-5FE7-E201-1FC4B91346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1847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D8E3E6-F380-C376-D036-EB90B33437C9}"/>
              </a:ext>
            </a:extLst>
          </p:cNvPr>
          <p:cNvSpPr/>
          <p:nvPr/>
        </p:nvSpPr>
        <p:spPr bwMode="white">
          <a:xfrm>
            <a:off x="9572748" y="1052314"/>
            <a:ext cx="1131763" cy="44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145FC6-9893-B1A6-55EA-C67F89A378B5}"/>
              </a:ext>
            </a:extLst>
          </p:cNvPr>
          <p:cNvSpPr/>
          <p:nvPr/>
        </p:nvSpPr>
        <p:spPr bwMode="white">
          <a:xfrm>
            <a:off x="1648939" y="2009607"/>
            <a:ext cx="2047619" cy="43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49D0CF4-FBBE-3134-ECBE-A5529B5A3DF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2636912"/>
            <a:ext cx="7847672" cy="3987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70690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D4476D-3043-986B-B5AE-C7D64C5733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9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D81EB5-7118-B822-4AD6-3BC3BAE69B6D}"/>
              </a:ext>
            </a:extLst>
          </p:cNvPr>
          <p:cNvSpPr/>
          <p:nvPr/>
        </p:nvSpPr>
        <p:spPr bwMode="white">
          <a:xfrm>
            <a:off x="2015238" y="2966828"/>
            <a:ext cx="447619" cy="37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151F500-C9F6-28C2-6856-919EE14770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645024"/>
            <a:ext cx="5580044" cy="2835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6330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F5ADE9-112E-1CA2-08FB-8DA07885CC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6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B530EB-E553-090B-5154-929DA3943D22}"/>
              </a:ext>
            </a:extLst>
          </p:cNvPr>
          <p:cNvSpPr/>
          <p:nvPr/>
        </p:nvSpPr>
        <p:spPr bwMode="white">
          <a:xfrm>
            <a:off x="6720000" y="3087910"/>
            <a:ext cx="409523" cy="333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94B4386-BF5B-E423-73D1-A557D9F1BA1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952" y="3645024"/>
            <a:ext cx="5688632" cy="2890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6982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76E67C-0CC9-5214-6453-FD09E72251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835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9C6A5D-C990-CBC8-70FD-599A780E486E}"/>
              </a:ext>
            </a:extLst>
          </p:cNvPr>
          <p:cNvSpPr/>
          <p:nvPr/>
        </p:nvSpPr>
        <p:spPr bwMode="white">
          <a:xfrm>
            <a:off x="7535770" y="2225939"/>
            <a:ext cx="635582" cy="25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A7149A-47BC-AFD8-C790-1CD988365187}"/>
              </a:ext>
            </a:extLst>
          </p:cNvPr>
          <p:cNvSpPr/>
          <p:nvPr/>
        </p:nvSpPr>
        <p:spPr bwMode="white">
          <a:xfrm>
            <a:off x="7493956" y="2870498"/>
            <a:ext cx="685758" cy="25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EFA4AD-6775-B558-7DE9-D4D7F42977F0}"/>
              </a:ext>
            </a:extLst>
          </p:cNvPr>
          <p:cNvSpPr/>
          <p:nvPr/>
        </p:nvSpPr>
        <p:spPr bwMode="white">
          <a:xfrm>
            <a:off x="7535770" y="3498315"/>
            <a:ext cx="635582" cy="28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2A2D1D-80C2-6DE0-4F39-6CC674275E7B}"/>
              </a:ext>
            </a:extLst>
          </p:cNvPr>
          <p:cNvSpPr/>
          <p:nvPr/>
        </p:nvSpPr>
        <p:spPr bwMode="white">
          <a:xfrm>
            <a:off x="7493956" y="4151245"/>
            <a:ext cx="669032" cy="25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A9DD7A-5099-A66F-EBFC-77DF12218A9E}"/>
              </a:ext>
            </a:extLst>
          </p:cNvPr>
          <p:cNvSpPr/>
          <p:nvPr/>
        </p:nvSpPr>
        <p:spPr bwMode="white">
          <a:xfrm>
            <a:off x="5562124" y="4787434"/>
            <a:ext cx="660669" cy="292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6D3C34-CBB2-FC3D-184B-B6976651C496}"/>
              </a:ext>
            </a:extLst>
          </p:cNvPr>
          <p:cNvSpPr/>
          <p:nvPr/>
        </p:nvSpPr>
        <p:spPr bwMode="white">
          <a:xfrm>
            <a:off x="4934906" y="5431993"/>
            <a:ext cx="652306" cy="30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EE4752-50C3-353F-D304-04E4336FAE51}"/>
              </a:ext>
            </a:extLst>
          </p:cNvPr>
          <p:cNvSpPr/>
          <p:nvPr/>
        </p:nvSpPr>
        <p:spPr bwMode="white">
          <a:xfrm>
            <a:off x="4918180" y="6084923"/>
            <a:ext cx="669032" cy="28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03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2F384A-8353-ADF4-5247-C053B67616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4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9C762F-F1F5-BDDB-DBE2-E24904EB2FA3}"/>
              </a:ext>
            </a:extLst>
          </p:cNvPr>
          <p:cNvSpPr/>
          <p:nvPr/>
        </p:nvSpPr>
        <p:spPr bwMode="white">
          <a:xfrm>
            <a:off x="4072380" y="2041887"/>
            <a:ext cx="771428" cy="33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71FE72-2462-E0C9-F20F-D5232D5477BA}"/>
              </a:ext>
            </a:extLst>
          </p:cNvPr>
          <p:cNvSpPr/>
          <p:nvPr/>
        </p:nvSpPr>
        <p:spPr bwMode="white">
          <a:xfrm>
            <a:off x="2215238" y="2615377"/>
            <a:ext cx="2542857" cy="344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36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76311D-A1F7-D63C-C929-4858793E5B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8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3F8D4B-7F59-1D66-ACEE-68CA40BBA9A7}"/>
              </a:ext>
            </a:extLst>
          </p:cNvPr>
          <p:cNvSpPr/>
          <p:nvPr/>
        </p:nvSpPr>
        <p:spPr bwMode="white">
          <a:xfrm>
            <a:off x="5729523" y="3134338"/>
            <a:ext cx="266666" cy="26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2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FC129-7A5C-90DE-6DE7-CC47858F23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48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8961D3-F1C5-29D7-63AC-F8BACD2809B0}"/>
              </a:ext>
            </a:extLst>
          </p:cNvPr>
          <p:cNvSpPr/>
          <p:nvPr/>
        </p:nvSpPr>
        <p:spPr bwMode="white">
          <a:xfrm>
            <a:off x="10148571" y="1162223"/>
            <a:ext cx="361905" cy="37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3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42E488-4D48-E3D8-BCC5-878CF174B6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6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C4A46C-145B-6B7C-130B-41C041E17E7D}"/>
              </a:ext>
            </a:extLst>
          </p:cNvPr>
          <p:cNvSpPr/>
          <p:nvPr/>
        </p:nvSpPr>
        <p:spPr bwMode="white">
          <a:xfrm>
            <a:off x="10158095" y="3125456"/>
            <a:ext cx="352380" cy="38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52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F86BAD-6B95-6547-04D4-572C6A5429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0800000" cy="3662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87715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2024-08-29T15:49:11Z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