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2" r:id="rId4"/>
    <p:sldId id="361" r:id="rId5"/>
    <p:sldId id="360" r:id="rId6"/>
    <p:sldId id="359" r:id="rId7"/>
    <p:sldId id="358" r:id="rId8"/>
    <p:sldId id="357" r:id="rId9"/>
    <p:sldId id="355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4" r:id="rId20"/>
    <p:sldId id="343" r:id="rId21"/>
    <p:sldId id="342" r:id="rId22"/>
    <p:sldId id="341" r:id="rId23"/>
    <p:sldId id="340" r:id="rId24"/>
    <p:sldId id="338" r:id="rId25"/>
    <p:sldId id="337" r:id="rId26"/>
    <p:sldId id="336" r:id="rId27"/>
    <p:sldId id="335" r:id="rId28"/>
    <p:sldId id="333" r:id="rId29"/>
    <p:sldId id="332" r:id="rId30"/>
    <p:sldId id="331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3000CDD-F8AF-2A92-440B-1AF163467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573" y="3005078"/>
            <a:ext cx="8630854" cy="8478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014A2E-6E1D-4EC9-7883-CC4FEDA09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4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301BFE-3D77-A5E1-A73E-104DD85CD646}"/>
              </a:ext>
            </a:extLst>
          </p:cNvPr>
          <p:cNvSpPr/>
          <p:nvPr/>
        </p:nvSpPr>
        <p:spPr bwMode="white">
          <a:xfrm>
            <a:off x="10158095" y="1983931"/>
            <a:ext cx="323809" cy="36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FF5DC0-2A53-6A5D-F848-6FFEB0EF13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284984"/>
            <a:ext cx="6672144" cy="337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864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F0E6D-E941-4585-D0FA-75BC5BBB83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2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3047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18B96-781C-BBCC-FD04-7AB7D0FD0E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0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8C38F4-F162-AF31-2B58-E59D8E9C6591}"/>
              </a:ext>
            </a:extLst>
          </p:cNvPr>
          <p:cNvSpPr/>
          <p:nvPr/>
        </p:nvSpPr>
        <p:spPr bwMode="white">
          <a:xfrm>
            <a:off x="10158095" y="1963581"/>
            <a:ext cx="323809" cy="36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FD6FED2-0CAD-0ECC-D3F5-B734921231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368344"/>
            <a:ext cx="5531085" cy="235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8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67F86-1179-2631-F81E-9224DF2ABA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8412FE-0045-73F6-31D2-51AEFBD74070}"/>
              </a:ext>
            </a:extLst>
          </p:cNvPr>
          <p:cNvSpPr/>
          <p:nvPr/>
        </p:nvSpPr>
        <p:spPr bwMode="white">
          <a:xfrm>
            <a:off x="10139047" y="1991297"/>
            <a:ext cx="342857" cy="3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9747843-04E5-DA03-0E1A-AFF1A1C17C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861048"/>
            <a:ext cx="5531085" cy="235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5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DD481-6CC9-780A-0368-B26233E553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791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66E70D-8552-65E0-104F-FE2853BE4BBB}"/>
              </a:ext>
            </a:extLst>
          </p:cNvPr>
          <p:cNvSpPr/>
          <p:nvPr/>
        </p:nvSpPr>
        <p:spPr bwMode="white">
          <a:xfrm>
            <a:off x="9475313" y="2754935"/>
            <a:ext cx="383317" cy="34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84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0027C-E236-C84C-A8C5-B1270761CF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5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2046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03E02-578D-D457-1676-0A5BD31896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6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8003BA-72F2-D135-5519-118F45643435}"/>
              </a:ext>
            </a:extLst>
          </p:cNvPr>
          <p:cNvSpPr/>
          <p:nvPr/>
        </p:nvSpPr>
        <p:spPr bwMode="white">
          <a:xfrm>
            <a:off x="10320000" y="1066956"/>
            <a:ext cx="352380" cy="39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21A7827-4975-7F97-1208-9D10B5752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852936"/>
            <a:ext cx="6268325" cy="263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07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4595D2-90D4-73E3-45B0-6323D395C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160E6E-A223-5ACD-EEF1-90E7C38D77C7}"/>
              </a:ext>
            </a:extLst>
          </p:cNvPr>
          <p:cNvSpPr/>
          <p:nvPr/>
        </p:nvSpPr>
        <p:spPr bwMode="white">
          <a:xfrm>
            <a:off x="10339047" y="1095094"/>
            <a:ext cx="333333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330ED5B-8012-AC69-0775-6AB6193832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172490"/>
            <a:ext cx="5007813" cy="210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0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BD8C6-ED4F-622A-1FCC-2310E22F9A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9264432" cy="379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36FDE-B205-9EA8-566D-9553A66530F7}"/>
              </a:ext>
            </a:extLst>
          </p:cNvPr>
          <p:cNvSpPr/>
          <p:nvPr/>
        </p:nvSpPr>
        <p:spPr bwMode="white">
          <a:xfrm>
            <a:off x="8976320" y="3933056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19A2895-84B0-0F78-57D2-C7D6861DCF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3717032"/>
            <a:ext cx="6650030" cy="292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102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B7B15-0E7B-29FD-5C4C-F102F1AB05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753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23A38-C87F-5FDF-F302-5564688ED6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5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327AA6-0F31-0226-BEC1-E13DB845896E}"/>
              </a:ext>
            </a:extLst>
          </p:cNvPr>
          <p:cNvSpPr/>
          <p:nvPr/>
        </p:nvSpPr>
        <p:spPr bwMode="white">
          <a:xfrm>
            <a:off x="4939047" y="2697513"/>
            <a:ext cx="1476190" cy="33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BF0EAF-6230-E92C-F5CE-633135DCCCD8}"/>
              </a:ext>
            </a:extLst>
          </p:cNvPr>
          <p:cNvSpPr/>
          <p:nvPr/>
        </p:nvSpPr>
        <p:spPr bwMode="white">
          <a:xfrm>
            <a:off x="5662857" y="3365196"/>
            <a:ext cx="1123809" cy="33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11E0CB-77B5-5982-C0A2-F7A842BE7F31}"/>
              </a:ext>
            </a:extLst>
          </p:cNvPr>
          <p:cNvSpPr/>
          <p:nvPr/>
        </p:nvSpPr>
        <p:spPr bwMode="white">
          <a:xfrm>
            <a:off x="3672380" y="4700564"/>
            <a:ext cx="2580952" cy="33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3CC1B3-515C-D4FD-1560-ED528C363E5A}"/>
              </a:ext>
            </a:extLst>
          </p:cNvPr>
          <p:cNvSpPr/>
          <p:nvPr/>
        </p:nvSpPr>
        <p:spPr bwMode="white">
          <a:xfrm>
            <a:off x="6205714" y="5377786"/>
            <a:ext cx="666666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5E8B0-BB5B-614E-8FA3-317208A6C7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3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99651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C19B9-9C82-0D1F-F48E-A8E3C25D6A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4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E8100-66E7-9C69-53F4-713C74AF0679}"/>
              </a:ext>
            </a:extLst>
          </p:cNvPr>
          <p:cNvSpPr/>
          <p:nvPr/>
        </p:nvSpPr>
        <p:spPr bwMode="white">
          <a:xfrm>
            <a:off x="10110476" y="2010435"/>
            <a:ext cx="352380" cy="37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63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50BB7-7339-E1EF-B029-29732E4990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4ECE27-DA2D-0942-D1F3-FD15BD8B2CBD}"/>
              </a:ext>
            </a:extLst>
          </p:cNvPr>
          <p:cNvSpPr/>
          <p:nvPr/>
        </p:nvSpPr>
        <p:spPr bwMode="white">
          <a:xfrm>
            <a:off x="10139047" y="1962271"/>
            <a:ext cx="323809" cy="36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DBEDEE8-C5EE-1199-7666-B825F72CF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982" y="3789040"/>
            <a:ext cx="8345065" cy="140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41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04E7C-3536-C934-439E-9B9D8767D1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8976400" cy="2961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D3A3628-12F8-C5BC-3CEB-3165809DAA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735852"/>
            <a:ext cx="6463726" cy="2491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20085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9DB6B-7E3E-8697-1440-C3D7A2B4F5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853638"/>
            <a:ext cx="10800000" cy="266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DFC36F-24FE-4E8D-53DC-70063AAE260B}"/>
              </a:ext>
            </a:extLst>
          </p:cNvPr>
          <p:cNvSpPr/>
          <p:nvPr/>
        </p:nvSpPr>
        <p:spPr bwMode="white">
          <a:xfrm>
            <a:off x="10129312" y="2968093"/>
            <a:ext cx="409523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03E0B2-9B11-2F6A-5A2C-235E33BA50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476672"/>
            <a:ext cx="6463726" cy="2491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133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2CEC6-16D0-451E-1B1B-3E4166F144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4318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76952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2126D0-1D19-BA0B-D02F-6D67960008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37" y="621012"/>
            <a:ext cx="10800000" cy="2956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CA5AA0-3D66-DE4B-B000-D4E0B8F33FFA}"/>
              </a:ext>
            </a:extLst>
          </p:cNvPr>
          <p:cNvSpPr/>
          <p:nvPr/>
        </p:nvSpPr>
        <p:spPr bwMode="white">
          <a:xfrm>
            <a:off x="10067613" y="1012068"/>
            <a:ext cx="352380" cy="37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74A8758-9C7B-7BF0-EDD3-2929E6C797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501008"/>
            <a:ext cx="6463726" cy="2491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261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06EFE9D5-2BC7-85AA-9832-23AD8F0225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08763"/>
            <a:ext cx="10800000" cy="708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E529DD5-FBCA-8B03-7B2E-35FAA42B5D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916832"/>
            <a:ext cx="10800000" cy="271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76692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986FD-1C56-F163-255F-E742712F5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284984"/>
            <a:ext cx="10800000" cy="271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4322C-76BC-135B-8C5B-8E36E2D8499C}"/>
              </a:ext>
            </a:extLst>
          </p:cNvPr>
          <p:cNvSpPr/>
          <p:nvPr/>
        </p:nvSpPr>
        <p:spPr bwMode="white">
          <a:xfrm>
            <a:off x="10410844" y="3552194"/>
            <a:ext cx="371427" cy="37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FC9E2B9-0B8D-726F-448D-D6C5D21D47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764704"/>
            <a:ext cx="6463726" cy="2491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718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735B2-95CB-BFDE-62B3-C386825B92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0800000" cy="368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5886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C1431-B85C-BB31-5BCD-D33D7EF3A4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0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8B3326-CA45-30B9-DB2C-5D9FCC53F916}"/>
              </a:ext>
            </a:extLst>
          </p:cNvPr>
          <p:cNvSpPr/>
          <p:nvPr/>
        </p:nvSpPr>
        <p:spPr bwMode="white">
          <a:xfrm>
            <a:off x="5491428" y="2336479"/>
            <a:ext cx="942857" cy="2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6BAD44-BB36-CBEB-97AE-EC29E3DDD770}"/>
              </a:ext>
            </a:extLst>
          </p:cNvPr>
          <p:cNvSpPr/>
          <p:nvPr/>
        </p:nvSpPr>
        <p:spPr bwMode="white">
          <a:xfrm>
            <a:off x="4824761" y="3014340"/>
            <a:ext cx="628571" cy="27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86E3BE-5801-5E9D-03C5-4C4196B749FE}"/>
              </a:ext>
            </a:extLst>
          </p:cNvPr>
          <p:cNvSpPr/>
          <p:nvPr/>
        </p:nvSpPr>
        <p:spPr bwMode="white">
          <a:xfrm>
            <a:off x="6967619" y="3644465"/>
            <a:ext cx="1466666" cy="33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15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195B4-2DE1-FD72-A69A-D91E94BA0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0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9306D1F-B1E4-F0D2-ED49-D72347CBA0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924944"/>
            <a:ext cx="6240096" cy="337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93440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9F874-9655-E02B-D78C-05CE9A32F7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5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C430BA-17FD-25DE-D380-62683BC7F4C3}"/>
              </a:ext>
            </a:extLst>
          </p:cNvPr>
          <p:cNvSpPr/>
          <p:nvPr/>
        </p:nvSpPr>
        <p:spPr bwMode="white">
          <a:xfrm>
            <a:off x="6558095" y="1171111"/>
            <a:ext cx="1076190" cy="49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AC7927-81D5-4B65-617D-7F96AD826C09}"/>
              </a:ext>
            </a:extLst>
          </p:cNvPr>
          <p:cNvSpPr/>
          <p:nvPr/>
        </p:nvSpPr>
        <p:spPr bwMode="white">
          <a:xfrm>
            <a:off x="2005714" y="3067764"/>
            <a:ext cx="561904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1CE4EEC-D973-0337-068D-E077B5D456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102906"/>
            <a:ext cx="6240096" cy="337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893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43CFE-1652-F9A5-C6D5-60A777C49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57A38-8AE6-79A5-A8B9-719F225341B5}"/>
              </a:ext>
            </a:extLst>
          </p:cNvPr>
          <p:cNvSpPr/>
          <p:nvPr/>
        </p:nvSpPr>
        <p:spPr bwMode="white">
          <a:xfrm>
            <a:off x="3662857" y="1962927"/>
            <a:ext cx="1057142" cy="48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BFC23-6879-3B98-72C9-D9B76EC8CEBC}"/>
              </a:ext>
            </a:extLst>
          </p:cNvPr>
          <p:cNvSpPr/>
          <p:nvPr/>
        </p:nvSpPr>
        <p:spPr bwMode="white">
          <a:xfrm>
            <a:off x="8377142" y="2888038"/>
            <a:ext cx="1076190" cy="4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33E032-FFE2-45E7-1E2F-85350146C9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857" y="3756067"/>
            <a:ext cx="5043004" cy="272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746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8B3E7-CCE6-4153-C77A-25357892A3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198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435ACE-5764-A39D-D9A5-7D01241611FC}"/>
              </a:ext>
            </a:extLst>
          </p:cNvPr>
          <p:cNvSpPr/>
          <p:nvPr/>
        </p:nvSpPr>
        <p:spPr bwMode="white">
          <a:xfrm>
            <a:off x="8953701" y="1262410"/>
            <a:ext cx="1047619" cy="4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B2A9AA-E743-E013-0F99-D165A5311A90}"/>
              </a:ext>
            </a:extLst>
          </p:cNvPr>
          <p:cNvSpPr/>
          <p:nvPr/>
        </p:nvSpPr>
        <p:spPr bwMode="white">
          <a:xfrm>
            <a:off x="2725130" y="2205946"/>
            <a:ext cx="1009523" cy="4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221D1E-1068-B5EA-D430-959C54F34B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140968"/>
            <a:ext cx="5043004" cy="272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700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8DA5E7-C592-BB9C-FA77-3F3A87302C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2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70A59F-219D-659E-88AA-458F73FB00DC}"/>
              </a:ext>
            </a:extLst>
          </p:cNvPr>
          <p:cNvSpPr/>
          <p:nvPr/>
        </p:nvSpPr>
        <p:spPr bwMode="white">
          <a:xfrm>
            <a:off x="9948571" y="932980"/>
            <a:ext cx="447619" cy="42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F08513-29E8-FB03-B775-B4AA39B3A864}"/>
              </a:ext>
            </a:extLst>
          </p:cNvPr>
          <p:cNvSpPr/>
          <p:nvPr/>
        </p:nvSpPr>
        <p:spPr bwMode="white">
          <a:xfrm>
            <a:off x="1558095" y="1858722"/>
            <a:ext cx="533333" cy="43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F72127-CD24-B471-BBA8-D821E1481EB8}"/>
              </a:ext>
            </a:extLst>
          </p:cNvPr>
          <p:cNvSpPr/>
          <p:nvPr/>
        </p:nvSpPr>
        <p:spPr bwMode="white">
          <a:xfrm>
            <a:off x="3967619" y="1868266"/>
            <a:ext cx="1038095" cy="42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44A9EB7-95BA-B48B-875E-5DBB2C62C8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528162"/>
            <a:ext cx="5043004" cy="272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73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E8D70-4606-031D-33A0-F69C1791B2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4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3C0FB2-7EEB-EEDE-B549-8FB954D2BDDD}"/>
              </a:ext>
            </a:extLst>
          </p:cNvPr>
          <p:cNvSpPr/>
          <p:nvPr/>
        </p:nvSpPr>
        <p:spPr bwMode="white">
          <a:xfrm>
            <a:off x="8616280" y="908721"/>
            <a:ext cx="1046577" cy="6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E980E7-6A08-DAAE-F449-78212DF5274D}"/>
              </a:ext>
            </a:extLst>
          </p:cNvPr>
          <p:cNvSpPr/>
          <p:nvPr/>
        </p:nvSpPr>
        <p:spPr bwMode="white">
          <a:xfrm>
            <a:off x="4653333" y="2914533"/>
            <a:ext cx="552380" cy="4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878F5A-813D-6B69-1185-39D7D3B8B256}"/>
              </a:ext>
            </a:extLst>
          </p:cNvPr>
          <p:cNvSpPr/>
          <p:nvPr/>
        </p:nvSpPr>
        <p:spPr bwMode="white">
          <a:xfrm>
            <a:off x="3110476" y="3819651"/>
            <a:ext cx="1514285" cy="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ED5980-D826-BEAB-7963-4B680F71D4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3717032"/>
            <a:ext cx="5043004" cy="272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394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32245-BE39-3CF0-DD0F-F4A3D56EE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895572-A542-C786-795C-FE9D2616388F}"/>
              </a:ext>
            </a:extLst>
          </p:cNvPr>
          <p:cNvSpPr/>
          <p:nvPr/>
        </p:nvSpPr>
        <p:spPr bwMode="white">
          <a:xfrm>
            <a:off x="3900952" y="971144"/>
            <a:ext cx="761904" cy="3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FDCA35-5470-4D5E-34FA-3963FD253796}"/>
              </a:ext>
            </a:extLst>
          </p:cNvPr>
          <p:cNvSpPr/>
          <p:nvPr/>
        </p:nvSpPr>
        <p:spPr bwMode="white">
          <a:xfrm>
            <a:off x="4234285" y="1639156"/>
            <a:ext cx="238095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0C3F35-D323-7FCE-E826-1E4A218AD9EC}"/>
              </a:ext>
            </a:extLst>
          </p:cNvPr>
          <p:cNvSpPr/>
          <p:nvPr/>
        </p:nvSpPr>
        <p:spPr bwMode="white">
          <a:xfrm>
            <a:off x="6558095" y="1639156"/>
            <a:ext cx="161904" cy="2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8897D5-61ED-9203-CD7D-C675F83B0BFE}"/>
              </a:ext>
            </a:extLst>
          </p:cNvPr>
          <p:cNvSpPr/>
          <p:nvPr/>
        </p:nvSpPr>
        <p:spPr bwMode="white">
          <a:xfrm>
            <a:off x="9967619" y="1639156"/>
            <a:ext cx="238094" cy="26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FA5E3B-F89F-768C-C928-CEEE82FD721C}"/>
              </a:ext>
            </a:extLst>
          </p:cNvPr>
          <p:cNvSpPr/>
          <p:nvPr/>
        </p:nvSpPr>
        <p:spPr bwMode="white">
          <a:xfrm>
            <a:off x="1996190" y="2297624"/>
            <a:ext cx="228571" cy="26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5F391C-945D-0446-6CA8-3A75900644B0}"/>
              </a:ext>
            </a:extLst>
          </p:cNvPr>
          <p:cNvSpPr/>
          <p:nvPr/>
        </p:nvSpPr>
        <p:spPr bwMode="white">
          <a:xfrm>
            <a:off x="3491428" y="2946550"/>
            <a:ext cx="1133333" cy="34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076830-5FA5-37A7-9E96-766C7EDE7FD6}"/>
              </a:ext>
            </a:extLst>
          </p:cNvPr>
          <p:cNvSpPr/>
          <p:nvPr/>
        </p:nvSpPr>
        <p:spPr bwMode="white">
          <a:xfrm>
            <a:off x="7129523" y="2937007"/>
            <a:ext cx="2295238" cy="34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5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F128F8-5EFC-6C7D-4429-A86EADD230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8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6B896-110C-6FF3-652A-C3B75AEFE79C}"/>
              </a:ext>
            </a:extLst>
          </p:cNvPr>
          <p:cNvSpPr/>
          <p:nvPr/>
        </p:nvSpPr>
        <p:spPr bwMode="white">
          <a:xfrm>
            <a:off x="9767619" y="2287886"/>
            <a:ext cx="752380" cy="333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66FA04-E13E-7DBD-062B-62643DE2B1C7}"/>
              </a:ext>
            </a:extLst>
          </p:cNvPr>
          <p:cNvSpPr/>
          <p:nvPr/>
        </p:nvSpPr>
        <p:spPr bwMode="white">
          <a:xfrm>
            <a:off x="4958095" y="2965350"/>
            <a:ext cx="742857" cy="29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E2AE93-14C8-AFA0-6794-4A6A59E3F58E}"/>
              </a:ext>
            </a:extLst>
          </p:cNvPr>
          <p:cNvSpPr/>
          <p:nvPr/>
        </p:nvSpPr>
        <p:spPr bwMode="white">
          <a:xfrm>
            <a:off x="8434285" y="2946266"/>
            <a:ext cx="723809" cy="34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EAD367-DCC9-CB00-516D-CD44BBA8A98E}"/>
              </a:ext>
            </a:extLst>
          </p:cNvPr>
          <p:cNvSpPr/>
          <p:nvPr/>
        </p:nvSpPr>
        <p:spPr bwMode="white">
          <a:xfrm>
            <a:off x="8167619" y="3623730"/>
            <a:ext cx="1857143" cy="333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EA4DD5-0953-1E16-EC84-8658A77E75E4}"/>
              </a:ext>
            </a:extLst>
          </p:cNvPr>
          <p:cNvSpPr/>
          <p:nvPr/>
        </p:nvSpPr>
        <p:spPr bwMode="white">
          <a:xfrm>
            <a:off x="4215238" y="4291652"/>
            <a:ext cx="733333" cy="333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22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E9C14-8A26-883D-967A-DD1D03122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2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B6C380-C623-5F53-2DED-0A1E60C1BBBD}"/>
              </a:ext>
            </a:extLst>
          </p:cNvPr>
          <p:cNvSpPr/>
          <p:nvPr/>
        </p:nvSpPr>
        <p:spPr bwMode="white">
          <a:xfrm>
            <a:off x="10643809" y="2792409"/>
            <a:ext cx="304761" cy="26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64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60ABDA-1F40-D127-EAA6-A5807DBF2C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051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FFF39-02C5-163B-A6BB-FA38351259BA}"/>
              </a:ext>
            </a:extLst>
          </p:cNvPr>
          <p:cNvSpPr/>
          <p:nvPr/>
        </p:nvSpPr>
        <p:spPr bwMode="white">
          <a:xfrm>
            <a:off x="9931736" y="2774640"/>
            <a:ext cx="411488" cy="36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95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24DED-DAF6-4754-783B-51D9B750A2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0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54B8FA7-A7C5-F6A2-FD3D-408CE8290B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251" y="3068960"/>
            <a:ext cx="6672144" cy="337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9356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4C296-0F54-E7DE-00B3-ED6C49225E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8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319BD9-3959-13BA-B671-D3CBFDE393F6}"/>
              </a:ext>
            </a:extLst>
          </p:cNvPr>
          <p:cNvSpPr/>
          <p:nvPr/>
        </p:nvSpPr>
        <p:spPr bwMode="white">
          <a:xfrm>
            <a:off x="10110476" y="999981"/>
            <a:ext cx="409523" cy="372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F5A654-BC37-4C23-DD2A-A521CD6512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131" y="3284984"/>
            <a:ext cx="6672144" cy="337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869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