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3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60F080-7B08-D5A0-C3BF-FE8608757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41" y="3086052"/>
            <a:ext cx="8726118" cy="685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F1587-7BE0-38C0-23BB-8191F7672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04C6CD-4F63-A9AF-CEFE-691854175F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140968"/>
            <a:ext cx="6983400" cy="344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8546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97984-DD8E-6E39-38F9-ADB25515B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CD3A9-904C-FE6A-5A94-E8F020206676}"/>
              </a:ext>
            </a:extLst>
          </p:cNvPr>
          <p:cNvSpPr/>
          <p:nvPr/>
        </p:nvSpPr>
        <p:spPr bwMode="white">
          <a:xfrm>
            <a:off x="10062857" y="1075837"/>
            <a:ext cx="409523" cy="37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EDE106-005F-B729-28C2-AB72EA5694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780928"/>
            <a:ext cx="6983400" cy="344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953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931DF-2298-B196-D5CC-9EF091986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4122F-9AE9-1293-DC41-FDB79666AAA8}"/>
              </a:ext>
            </a:extLst>
          </p:cNvPr>
          <p:cNvSpPr/>
          <p:nvPr/>
        </p:nvSpPr>
        <p:spPr bwMode="white">
          <a:xfrm>
            <a:off x="10091428" y="1066172"/>
            <a:ext cx="352380" cy="3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4A7011-0960-DB3A-29BC-3FFF48F364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356992"/>
            <a:ext cx="6983400" cy="344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692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81700-2DA6-CCD9-BDAF-FF7BD347F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F55B4-951E-5D0D-A7A2-11D866EB9775}"/>
              </a:ext>
            </a:extLst>
          </p:cNvPr>
          <p:cNvSpPr/>
          <p:nvPr/>
        </p:nvSpPr>
        <p:spPr bwMode="white">
          <a:xfrm>
            <a:off x="10091428" y="2915895"/>
            <a:ext cx="352380" cy="38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4854FD-C67D-B211-6789-6B5A51869B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293096"/>
            <a:ext cx="10800000" cy="274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108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86BBA-7806-9005-7F0E-1B7F485DA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5CDF4-B45E-E5BA-45FF-09E64EB0AE29}"/>
              </a:ext>
            </a:extLst>
          </p:cNvPr>
          <p:cNvSpPr/>
          <p:nvPr/>
        </p:nvSpPr>
        <p:spPr bwMode="white">
          <a:xfrm>
            <a:off x="10224761" y="2907375"/>
            <a:ext cx="419047" cy="37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9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3116F-A947-2DC2-58D8-786CB089D5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800000" cy="36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1747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1A3BB-8252-9A20-272D-1FEA34221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1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0831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B5F11-B928-5F99-8522-B554115DB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56853-0CCA-2122-35D1-5AB02B51E0EC}"/>
              </a:ext>
            </a:extLst>
          </p:cNvPr>
          <p:cNvSpPr/>
          <p:nvPr/>
        </p:nvSpPr>
        <p:spPr bwMode="white">
          <a:xfrm>
            <a:off x="6500952" y="1018641"/>
            <a:ext cx="828571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48A8FB-B9B9-D9E0-FBA6-EC194862A094}"/>
              </a:ext>
            </a:extLst>
          </p:cNvPr>
          <p:cNvSpPr/>
          <p:nvPr/>
        </p:nvSpPr>
        <p:spPr bwMode="white">
          <a:xfrm>
            <a:off x="6320000" y="1924195"/>
            <a:ext cx="828571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66335-832B-6FAE-7E2C-0BCEB4106E26}"/>
              </a:ext>
            </a:extLst>
          </p:cNvPr>
          <p:cNvSpPr/>
          <p:nvPr/>
        </p:nvSpPr>
        <p:spPr bwMode="white">
          <a:xfrm>
            <a:off x="4139047" y="2839280"/>
            <a:ext cx="828571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F2FB146-C9F7-481B-7AF5-43D11C5D5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89040"/>
            <a:ext cx="5048955" cy="24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5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DA940-25AB-3C3B-9C83-38AF30261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4AC0C-CAD0-2063-7079-D2E105073777}"/>
              </a:ext>
            </a:extLst>
          </p:cNvPr>
          <p:cNvSpPr/>
          <p:nvPr/>
        </p:nvSpPr>
        <p:spPr bwMode="white">
          <a:xfrm>
            <a:off x="6500952" y="1152797"/>
            <a:ext cx="828571" cy="37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C0B33-B85F-A6DD-513A-1684CA342CA0}"/>
              </a:ext>
            </a:extLst>
          </p:cNvPr>
          <p:cNvSpPr/>
          <p:nvPr/>
        </p:nvSpPr>
        <p:spPr bwMode="white">
          <a:xfrm>
            <a:off x="5929523" y="2069876"/>
            <a:ext cx="819047" cy="37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401F220-5792-26BB-7F12-25DB669142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51188"/>
            <a:ext cx="6182588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3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104DF-C443-BF34-3101-3FA565D28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3A15B-65A4-AC63-A202-510A85704460}"/>
              </a:ext>
            </a:extLst>
          </p:cNvPr>
          <p:cNvSpPr/>
          <p:nvPr/>
        </p:nvSpPr>
        <p:spPr bwMode="white">
          <a:xfrm>
            <a:off x="8767619" y="904202"/>
            <a:ext cx="1628571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421ACE-1BA3-BF03-FB33-45979EA302DC}"/>
              </a:ext>
            </a:extLst>
          </p:cNvPr>
          <p:cNvSpPr/>
          <p:nvPr/>
        </p:nvSpPr>
        <p:spPr bwMode="white">
          <a:xfrm>
            <a:off x="1491428" y="1856746"/>
            <a:ext cx="1571428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074C9D-2297-43F2-61AD-42C5236402F9}"/>
              </a:ext>
            </a:extLst>
          </p:cNvPr>
          <p:cNvSpPr/>
          <p:nvPr/>
        </p:nvSpPr>
        <p:spPr bwMode="white">
          <a:xfrm>
            <a:off x="2034285" y="2733087"/>
            <a:ext cx="2628571" cy="4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42F1A-3610-997E-6ABE-EFF164BF52EC}"/>
              </a:ext>
            </a:extLst>
          </p:cNvPr>
          <p:cNvSpPr/>
          <p:nvPr/>
        </p:nvSpPr>
        <p:spPr bwMode="white">
          <a:xfrm>
            <a:off x="4700952" y="2818815"/>
            <a:ext cx="44761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259346-6BC9-3C21-D3F1-E40CA31D4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79455"/>
            <a:ext cx="4032448" cy="191731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78E5D59-339E-3533-815F-83A8B81E9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4698" y="3832714"/>
            <a:ext cx="4937846" cy="186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8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17C70-224E-5D5E-A84E-260184DBF5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73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0A383-C270-D884-2947-7278027572EB}"/>
              </a:ext>
            </a:extLst>
          </p:cNvPr>
          <p:cNvSpPr/>
          <p:nvPr/>
        </p:nvSpPr>
        <p:spPr bwMode="white">
          <a:xfrm>
            <a:off x="6769433" y="2402744"/>
            <a:ext cx="60494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7A26B-6E12-1A46-5297-51F07265C3C9}"/>
              </a:ext>
            </a:extLst>
          </p:cNvPr>
          <p:cNvSpPr/>
          <p:nvPr/>
        </p:nvSpPr>
        <p:spPr bwMode="white">
          <a:xfrm>
            <a:off x="6338514" y="2974626"/>
            <a:ext cx="629804" cy="27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EE0789-EF73-8DD1-7DD7-14075147C5EE}"/>
              </a:ext>
            </a:extLst>
          </p:cNvPr>
          <p:cNvSpPr/>
          <p:nvPr/>
        </p:nvSpPr>
        <p:spPr bwMode="white">
          <a:xfrm>
            <a:off x="7639557" y="2966337"/>
            <a:ext cx="604943" cy="27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8A617-7D10-C163-2723-CA517B82FE28}"/>
              </a:ext>
            </a:extLst>
          </p:cNvPr>
          <p:cNvSpPr/>
          <p:nvPr/>
        </p:nvSpPr>
        <p:spPr bwMode="white">
          <a:xfrm>
            <a:off x="8899165" y="2982914"/>
            <a:ext cx="654664" cy="2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00E45D-ACA8-F3EA-0897-5844D5D9C95D}"/>
              </a:ext>
            </a:extLst>
          </p:cNvPr>
          <p:cNvSpPr/>
          <p:nvPr/>
        </p:nvSpPr>
        <p:spPr bwMode="white">
          <a:xfrm>
            <a:off x="1374664" y="3513354"/>
            <a:ext cx="646377" cy="2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C07A92-82AD-1C95-EE44-17D808ABF3CE}"/>
              </a:ext>
            </a:extLst>
          </p:cNvPr>
          <p:cNvSpPr/>
          <p:nvPr/>
        </p:nvSpPr>
        <p:spPr bwMode="white">
          <a:xfrm>
            <a:off x="2965748" y="3521643"/>
            <a:ext cx="654664" cy="26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604471-F420-50CE-BFAC-7F7FFF529EBF}"/>
              </a:ext>
            </a:extLst>
          </p:cNvPr>
          <p:cNvSpPr/>
          <p:nvPr/>
        </p:nvSpPr>
        <p:spPr bwMode="white">
          <a:xfrm>
            <a:off x="2650846" y="4623965"/>
            <a:ext cx="1930846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DABEAA-0E67-BF65-B8E0-A95F78D17726}"/>
              </a:ext>
            </a:extLst>
          </p:cNvPr>
          <p:cNvSpPr/>
          <p:nvPr/>
        </p:nvSpPr>
        <p:spPr bwMode="white">
          <a:xfrm>
            <a:off x="8957173" y="4615676"/>
            <a:ext cx="952992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5605DA-B682-3414-1D22-934D8617659F}"/>
              </a:ext>
            </a:extLst>
          </p:cNvPr>
          <p:cNvSpPr/>
          <p:nvPr/>
        </p:nvSpPr>
        <p:spPr bwMode="white">
          <a:xfrm>
            <a:off x="1051475" y="5187558"/>
            <a:ext cx="339762" cy="27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D903BE-D641-B1A5-91BB-A6CD2019084E}"/>
              </a:ext>
            </a:extLst>
          </p:cNvPr>
          <p:cNvSpPr/>
          <p:nvPr/>
        </p:nvSpPr>
        <p:spPr bwMode="white">
          <a:xfrm>
            <a:off x="2004468" y="5170982"/>
            <a:ext cx="1607657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73C9A2-9CEA-EC38-8C67-5307A86C627D}"/>
              </a:ext>
            </a:extLst>
          </p:cNvPr>
          <p:cNvSpPr/>
          <p:nvPr/>
        </p:nvSpPr>
        <p:spPr bwMode="white">
          <a:xfrm>
            <a:off x="2667420" y="5734575"/>
            <a:ext cx="2867265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F698B-8D60-87B1-FBF6-F01C529A1D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6D1BB2-C96C-5CFA-2A45-64083A20FA4C}"/>
              </a:ext>
            </a:extLst>
          </p:cNvPr>
          <p:cNvSpPr/>
          <p:nvPr/>
        </p:nvSpPr>
        <p:spPr bwMode="white">
          <a:xfrm>
            <a:off x="1847529" y="1772816"/>
            <a:ext cx="1224852" cy="5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CFD3A7-4BFE-806E-94A0-34F0173ED13C}"/>
              </a:ext>
            </a:extLst>
          </p:cNvPr>
          <p:cNvSpPr/>
          <p:nvPr/>
        </p:nvSpPr>
        <p:spPr bwMode="white">
          <a:xfrm>
            <a:off x="9567619" y="2831283"/>
            <a:ext cx="552380" cy="39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B06B2DD-1388-BC3B-8866-5C9E2EA2D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89040"/>
            <a:ext cx="2505425" cy="242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3E1CA-7E17-4E4B-C30D-C5294D9ED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96005-E507-8101-5BBD-FBDF02B33F59}"/>
              </a:ext>
            </a:extLst>
          </p:cNvPr>
          <p:cNvSpPr/>
          <p:nvPr/>
        </p:nvSpPr>
        <p:spPr bwMode="white">
          <a:xfrm>
            <a:off x="4262857" y="1628983"/>
            <a:ext cx="1085714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FCDD3-73AE-DE24-1269-85D5943ECF04}"/>
              </a:ext>
            </a:extLst>
          </p:cNvPr>
          <p:cNvSpPr/>
          <p:nvPr/>
        </p:nvSpPr>
        <p:spPr bwMode="white">
          <a:xfrm>
            <a:off x="6300952" y="1638519"/>
            <a:ext cx="1095238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36786-35A2-4AC4-5D75-DEE3B287395B}"/>
              </a:ext>
            </a:extLst>
          </p:cNvPr>
          <p:cNvSpPr/>
          <p:nvPr/>
        </p:nvSpPr>
        <p:spPr bwMode="white">
          <a:xfrm>
            <a:off x="9262857" y="1638519"/>
            <a:ext cx="1485714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F421A-E61F-9BB1-6094-53AA3D1FD905}"/>
              </a:ext>
            </a:extLst>
          </p:cNvPr>
          <p:cNvSpPr/>
          <p:nvPr/>
        </p:nvSpPr>
        <p:spPr bwMode="white">
          <a:xfrm>
            <a:off x="6396190" y="2267864"/>
            <a:ext cx="2295238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161896-A8AF-502B-F342-BB230E0FE8D4}"/>
              </a:ext>
            </a:extLst>
          </p:cNvPr>
          <p:cNvSpPr/>
          <p:nvPr/>
        </p:nvSpPr>
        <p:spPr bwMode="white">
          <a:xfrm>
            <a:off x="10577142" y="2286935"/>
            <a:ext cx="714285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98468D-B529-5245-846F-451674FC19E5}"/>
              </a:ext>
            </a:extLst>
          </p:cNvPr>
          <p:cNvSpPr/>
          <p:nvPr/>
        </p:nvSpPr>
        <p:spPr bwMode="white">
          <a:xfrm>
            <a:off x="1110476" y="2906744"/>
            <a:ext cx="371428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99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624AA-9215-960B-481C-4E53E254F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81018-D7E0-1CBD-E32A-3C0CEC73762C}"/>
              </a:ext>
            </a:extLst>
          </p:cNvPr>
          <p:cNvSpPr/>
          <p:nvPr/>
        </p:nvSpPr>
        <p:spPr bwMode="white">
          <a:xfrm>
            <a:off x="10624761" y="3404926"/>
            <a:ext cx="266666" cy="2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82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EA0EE-6348-94A9-5D51-9034212F4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1645309-E8DE-CAF0-DA9A-E257090670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464344"/>
            <a:ext cx="10800000" cy="107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078C7-3CE4-D883-DE69-EFD9878C0F35}"/>
              </a:ext>
            </a:extLst>
          </p:cNvPr>
          <p:cNvSpPr/>
          <p:nvPr/>
        </p:nvSpPr>
        <p:spPr bwMode="white">
          <a:xfrm>
            <a:off x="10816185" y="4540765"/>
            <a:ext cx="266666" cy="26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4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80AEA-6752-6037-52CF-11B5B8A46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36A9A-4559-4208-150E-BC3A6E4B4EC7}"/>
              </a:ext>
            </a:extLst>
          </p:cNvPr>
          <p:cNvSpPr/>
          <p:nvPr/>
        </p:nvSpPr>
        <p:spPr bwMode="white">
          <a:xfrm>
            <a:off x="10624761" y="1095136"/>
            <a:ext cx="27619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A87490-CBAA-FA98-0BBA-2F0C07373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365104"/>
            <a:ext cx="4419650" cy="221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7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1F5C9-2E9D-989D-11AD-E60F27A411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7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C6F39-7EF5-98AE-D7E9-75F5E0740C8A}"/>
              </a:ext>
            </a:extLst>
          </p:cNvPr>
          <p:cNvSpPr/>
          <p:nvPr/>
        </p:nvSpPr>
        <p:spPr bwMode="white">
          <a:xfrm>
            <a:off x="10072380" y="3925663"/>
            <a:ext cx="409523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4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D6796-82CB-C521-B60C-CC41058789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17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C59F3-9EDC-3E1D-9AEA-18C0003DF084}"/>
              </a:ext>
            </a:extLst>
          </p:cNvPr>
          <p:cNvSpPr/>
          <p:nvPr/>
        </p:nvSpPr>
        <p:spPr bwMode="white">
          <a:xfrm>
            <a:off x="9251228" y="1913058"/>
            <a:ext cx="329459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97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A3636-FC22-05ED-9EE6-2A69C365D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D591F-48BC-4A7A-AEB4-0902DA109ECA}"/>
              </a:ext>
            </a:extLst>
          </p:cNvPr>
          <p:cNvSpPr/>
          <p:nvPr/>
        </p:nvSpPr>
        <p:spPr bwMode="white">
          <a:xfrm>
            <a:off x="10062857" y="1132931"/>
            <a:ext cx="409523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2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