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54" r:id="rId4"/>
    <p:sldId id="355" r:id="rId5"/>
    <p:sldId id="353" r:id="rId6"/>
    <p:sldId id="352" r:id="rId7"/>
    <p:sldId id="350" r:id="rId8"/>
    <p:sldId id="349" r:id="rId9"/>
    <p:sldId id="348" r:id="rId10"/>
    <p:sldId id="347" r:id="rId11"/>
    <p:sldId id="346" r:id="rId12"/>
    <p:sldId id="343" r:id="rId13"/>
    <p:sldId id="342" r:id="rId14"/>
    <p:sldId id="341" r:id="rId15"/>
    <p:sldId id="340" r:id="rId16"/>
    <p:sldId id="339" r:id="rId17"/>
    <p:sldId id="338" r:id="rId18"/>
    <p:sldId id="337" r:id="rId19"/>
    <p:sldId id="336" r:id="rId20"/>
    <p:sldId id="335" r:id="rId21"/>
    <p:sldId id="334" r:id="rId22"/>
    <p:sldId id="333" r:id="rId23"/>
    <p:sldId id="330" r:id="rId24"/>
    <p:sldId id="329" r:id="rId25"/>
    <p:sldId id="328" r:id="rId26"/>
    <p:sldId id="327" r:id="rId27"/>
    <p:sldId id="326" r:id="rId28"/>
    <p:sldId id="325" r:id="rId29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68" autoAdjust="0"/>
    <p:restoredTop sz="94660"/>
  </p:normalViewPr>
  <p:slideViewPr>
    <p:cSldViewPr showGuides="1">
      <p:cViewPr varScale="1">
        <p:scale>
          <a:sx n="102" d="100"/>
          <a:sy n="102" d="100"/>
        </p:scale>
        <p:origin x="80" y="1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8E108919-21A9-B796-FCFB-17939FC4928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47707" y="2966973"/>
            <a:ext cx="5096586" cy="924054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C131C95-9C7C-44CC-A723-163C28306E5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649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C88FC82-5EA0-E87C-ADE0-F720EB437D6A}"/>
              </a:ext>
            </a:extLst>
          </p:cNvPr>
          <p:cNvSpPr/>
          <p:nvPr/>
        </p:nvSpPr>
        <p:spPr bwMode="white">
          <a:xfrm>
            <a:off x="10120000" y="2087681"/>
            <a:ext cx="409523" cy="362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6E9E51D3-7408-A9E8-CA1E-D7907160BA6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44272" y="2852936"/>
            <a:ext cx="3312192" cy="2672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0147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2303D72-21B3-1A6B-7BED-25657682B5A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8233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8FB39F7E-7CC5-7C86-5D8C-10B87F79525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687" y="2857337"/>
            <a:ext cx="10539881" cy="18019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C504F2A9-1A74-4F1C-2754-9A6AD041704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8912" y="3782882"/>
            <a:ext cx="3647808" cy="26747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06319013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ED1DF26-EAA5-665D-3738-1A8AEE51196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606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BC539CF-FAF4-FA60-12A5-9D57BEF2529A}"/>
              </a:ext>
            </a:extLst>
          </p:cNvPr>
          <p:cNvSpPr/>
          <p:nvPr/>
        </p:nvSpPr>
        <p:spPr bwMode="white">
          <a:xfrm>
            <a:off x="10348571" y="1124063"/>
            <a:ext cx="361904" cy="391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F450A533-9133-3812-6103-26FA16882FC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1864" y="3788164"/>
            <a:ext cx="3431784" cy="25163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187558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149FD8B-5B2A-7630-DBE3-83225CD1961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163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4B9C035-C701-855C-23AC-F30B59ACC001}"/>
              </a:ext>
            </a:extLst>
          </p:cNvPr>
          <p:cNvSpPr/>
          <p:nvPr/>
        </p:nvSpPr>
        <p:spPr bwMode="white">
          <a:xfrm>
            <a:off x="10320000" y="1162089"/>
            <a:ext cx="419048" cy="381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D7C38C0D-854F-7466-DDFA-8D516EC0471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1824" y="3717032"/>
            <a:ext cx="3431784" cy="25163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6897121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EE7654B-384D-1A1C-00D8-19A7A88DBA0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662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A43B27F-5D9B-64A7-855B-C7461316AC7B}"/>
              </a:ext>
            </a:extLst>
          </p:cNvPr>
          <p:cNvSpPr/>
          <p:nvPr/>
        </p:nvSpPr>
        <p:spPr bwMode="white">
          <a:xfrm>
            <a:off x="10348571" y="1133027"/>
            <a:ext cx="371427" cy="371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29011C98-BDD4-72E5-D9C1-5ACC2AEC568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5689" y="1935438"/>
            <a:ext cx="4725764" cy="34650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9289659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EB69BF1-3E6A-F599-AD90-CE92C962B04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579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60595016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4567F26-959C-2444-2A6F-2A2D69CED55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04145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CA1D253-BBE8-8C3A-3258-4131D589A09E}"/>
              </a:ext>
            </a:extLst>
          </p:cNvPr>
          <p:cNvSpPr/>
          <p:nvPr/>
        </p:nvSpPr>
        <p:spPr bwMode="white">
          <a:xfrm>
            <a:off x="9672304" y="2902186"/>
            <a:ext cx="336486" cy="363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7371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89C23B6-6182-3822-BBFD-FDC1789F9DF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231609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39263455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E8AC89-7FE8-6F04-D15B-1710DFD8543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9402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1D01F9A-89D4-7E51-DF30-3E527FA84855}"/>
              </a:ext>
            </a:extLst>
          </p:cNvPr>
          <p:cNvSpPr/>
          <p:nvPr/>
        </p:nvSpPr>
        <p:spPr bwMode="white">
          <a:xfrm>
            <a:off x="10148571" y="1133852"/>
            <a:ext cx="361905" cy="372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289212D7-B6D9-F7A5-72EB-6EFAA63AEC0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3792" y="2966840"/>
            <a:ext cx="2938872" cy="30817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4322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F4B2188-19F1-E3DF-30AC-78469D9E0B7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610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F88DA61-C8F4-034F-C528-0949D65CD228}"/>
              </a:ext>
            </a:extLst>
          </p:cNvPr>
          <p:cNvSpPr/>
          <p:nvPr/>
        </p:nvSpPr>
        <p:spPr bwMode="white">
          <a:xfrm>
            <a:off x="10129523" y="1152758"/>
            <a:ext cx="342857" cy="382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5520D34D-9C71-21EC-7330-7A19DF045F7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3792" y="3645024"/>
            <a:ext cx="2938872" cy="30817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2733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26AB9133-F9A5-E847-8AD3-93535D19CAD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980728"/>
            <a:ext cx="11280576" cy="5561050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AEC4579A-4649-9F4B-AC11-E86ADECDD26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4036270"/>
            <a:ext cx="339786" cy="2464798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B8A59B5-E1C1-65C2-20C6-D4AF2726A2C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909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303A1D8-6FBB-C52F-749C-B6D6B3E78710}"/>
              </a:ext>
            </a:extLst>
          </p:cNvPr>
          <p:cNvSpPr/>
          <p:nvPr/>
        </p:nvSpPr>
        <p:spPr bwMode="white">
          <a:xfrm>
            <a:off x="10100952" y="1123768"/>
            <a:ext cx="409523" cy="372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D22C0F4B-4F8B-1EB9-D74F-97D92D0A45D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1704" y="3696621"/>
            <a:ext cx="2938872" cy="30817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3796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B2C670B-32EC-ABB0-0426-DCDFE68FAAD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883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94038463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43D5862-441F-10AE-869D-8CD18A53084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764704"/>
            <a:ext cx="8472344" cy="36982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0E1253F1-30D0-F2C7-F8B1-629CB0DB38A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4182462"/>
            <a:ext cx="6048672" cy="25399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D84F250C-9323-184C-7A8E-05BB2B4E4EB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222"/>
          <a:stretch/>
        </p:blipFill>
        <p:spPr>
          <a:xfrm>
            <a:off x="5519936" y="4401144"/>
            <a:ext cx="3051448" cy="23212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79722109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B19EE33-6DD8-4BCA-81B8-9D74C36923E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80728"/>
            <a:ext cx="10800000" cy="50378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00587F8-9775-ADCE-A427-6808D44B3E49}"/>
              </a:ext>
            </a:extLst>
          </p:cNvPr>
          <p:cNvSpPr/>
          <p:nvPr/>
        </p:nvSpPr>
        <p:spPr bwMode="white">
          <a:xfrm>
            <a:off x="10107947" y="1238346"/>
            <a:ext cx="333333" cy="372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717D7F28-CC74-2621-F553-072A57621EF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0296" y="1610461"/>
            <a:ext cx="6048672" cy="25399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097837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B2D017F-CE26-9BCF-4A83-15FC75C0573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146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20C7739-6F93-3C83-7399-0D45A38DD000}"/>
              </a:ext>
            </a:extLst>
          </p:cNvPr>
          <p:cNvSpPr/>
          <p:nvPr/>
        </p:nvSpPr>
        <p:spPr bwMode="white">
          <a:xfrm>
            <a:off x="10329523" y="2218603"/>
            <a:ext cx="352380" cy="390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CC818F8C-BD43-8112-8EBD-32B91B925F6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8248" y="3140968"/>
            <a:ext cx="6048672" cy="25399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7822329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CB2E097-6ECF-04C8-DE84-FBFC904D838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74080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77171031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9BBD170-13E0-79DB-9F9B-788BFE6CFA1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980728"/>
            <a:ext cx="10800000" cy="52766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06668568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4F0805-4A88-EDFE-9A9E-D300097C7B1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748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031A0FC-BC1A-58C3-A3BC-C42FAFD86B41}"/>
              </a:ext>
            </a:extLst>
          </p:cNvPr>
          <p:cNvSpPr/>
          <p:nvPr/>
        </p:nvSpPr>
        <p:spPr bwMode="white">
          <a:xfrm>
            <a:off x="10348571" y="2192651"/>
            <a:ext cx="333333" cy="372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C7647105-CB36-C695-5E48-979DF64695A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664"/>
          <a:stretch/>
        </p:blipFill>
        <p:spPr>
          <a:xfrm>
            <a:off x="9840416" y="2924944"/>
            <a:ext cx="2044187" cy="34044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132666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A227736-244D-2268-7E5D-E091E68B93C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00361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3ED2B3D-1357-C1BB-640A-65E18683E0AC}"/>
              </a:ext>
            </a:extLst>
          </p:cNvPr>
          <p:cNvSpPr/>
          <p:nvPr/>
        </p:nvSpPr>
        <p:spPr bwMode="white">
          <a:xfrm>
            <a:off x="9594457" y="2133959"/>
            <a:ext cx="379325" cy="352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E6B0F193-BB04-239C-A612-08BFCCA4522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670"/>
          <a:stretch/>
        </p:blipFill>
        <p:spPr>
          <a:xfrm>
            <a:off x="7032104" y="2817435"/>
            <a:ext cx="4536504" cy="31072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404977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E164E957-EE18-57D6-E5E7-FCAC370D0C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0060" y="1052736"/>
            <a:ext cx="11111880" cy="5407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1889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BF9B09F-5614-6CAA-77A7-19F8F97D9CF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124744"/>
            <a:ext cx="9768408" cy="5324478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F9F15C63-BAF2-1859-19F2-A5497F76CF8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0535" y="1268760"/>
            <a:ext cx="339786" cy="24647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7081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0D9912C-D434-F89E-2ABB-5710E4DCC3B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987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1291987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4F04B38-8CC1-729F-D3A1-A4AA344E607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103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F3211E62-CA51-DA4B-1C33-B01B71A8DB8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3992" y="3789040"/>
            <a:ext cx="6960176" cy="26364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67609273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4756E4B-1C77-C64B-CDFC-EEE626A0AEA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441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1C51C40-C7D5-DEAD-BBCF-5B22E335D555}"/>
              </a:ext>
            </a:extLst>
          </p:cNvPr>
          <p:cNvSpPr/>
          <p:nvPr/>
        </p:nvSpPr>
        <p:spPr bwMode="white">
          <a:xfrm>
            <a:off x="10129523" y="1104779"/>
            <a:ext cx="361904" cy="362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95A7913B-35F6-D1EC-B8C6-E02A5BCFDD0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9736" y="3672154"/>
            <a:ext cx="6960176" cy="26364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0854052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CB711A4-3854-0602-5977-9C53FA6E912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103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1C09E3E-C5BC-38DE-547C-8C0134665596}"/>
              </a:ext>
            </a:extLst>
          </p:cNvPr>
          <p:cNvSpPr/>
          <p:nvPr/>
        </p:nvSpPr>
        <p:spPr bwMode="white">
          <a:xfrm>
            <a:off x="10167619" y="2104479"/>
            <a:ext cx="333333" cy="371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3716F91C-6CB8-D553-A515-1C806805316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3752" y="4504166"/>
            <a:ext cx="5832648" cy="22093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399782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578B026-ADA5-98B8-80CA-A79D6DE6AEB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78653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D225861-5826-C985-D9A5-888AC4D15259}"/>
              </a:ext>
            </a:extLst>
          </p:cNvPr>
          <p:cNvSpPr/>
          <p:nvPr/>
        </p:nvSpPr>
        <p:spPr bwMode="white">
          <a:xfrm>
            <a:off x="6436673" y="3095180"/>
            <a:ext cx="342429" cy="381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51815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0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63</cp:revision>
  <dcterms:created xsi:type="dcterms:W3CDTF">2015-09-16T06:44:00Z</dcterms:created>
  <dcterms:modified xsi:type="dcterms:W3CDTF">2024-08-29T15:43:53Z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