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6" r:id="rId4"/>
    <p:sldId id="335" r:id="rId5"/>
    <p:sldId id="334" r:id="rId6"/>
    <p:sldId id="333" r:id="rId7"/>
    <p:sldId id="332" r:id="rId8"/>
    <p:sldId id="330" r:id="rId9"/>
    <p:sldId id="329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414" autoAdjust="0"/>
    <p:restoredTop sz="94660"/>
  </p:normalViewPr>
  <p:slideViewPr>
    <p:cSldViewPr showGuides="1">
      <p:cViewPr varScale="1">
        <p:scale>
          <a:sx n="104" d="100"/>
          <a:sy n="104" d="100"/>
        </p:scale>
        <p:origin x="156" y="7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0EA537BC-6184-B62A-A2A4-039310A7049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045" y="2909815"/>
            <a:ext cx="10821910" cy="103837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457F1E2-7F98-2D36-824C-0DC0CDEC7A9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730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884492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534AFB1-0116-E373-809E-9AEC3103E68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836712"/>
            <a:ext cx="10029754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2023503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3DF9EA0-E0B3-F904-13C1-B408B22511A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6360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D7A01D8-EEA9-3D3C-4E0D-DAB2A71B9624}"/>
              </a:ext>
            </a:extLst>
          </p:cNvPr>
          <p:cNvSpPr/>
          <p:nvPr/>
        </p:nvSpPr>
        <p:spPr bwMode="white">
          <a:xfrm>
            <a:off x="10386666" y="1124082"/>
            <a:ext cx="371428" cy="3820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94263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E1313EE-6FED-4D83-5E94-64B6A260DD4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2961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40E0F89-E729-C772-8514-3C358EE8E30D}"/>
              </a:ext>
            </a:extLst>
          </p:cNvPr>
          <p:cNvSpPr/>
          <p:nvPr/>
        </p:nvSpPr>
        <p:spPr bwMode="white">
          <a:xfrm>
            <a:off x="10405714" y="1961528"/>
            <a:ext cx="333333" cy="3810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32929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AC7959F-BCAE-6F9B-8307-00EDDC63C7B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3535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68A40AE-3354-E720-82A4-095D5E647DE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3575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97234490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79487FE-2046-5655-7446-DFA9FC93714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694352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8B060CF-83F8-5570-EE48-2A5246B6992E}"/>
              </a:ext>
            </a:extLst>
          </p:cNvPr>
          <p:cNvSpPr/>
          <p:nvPr/>
        </p:nvSpPr>
        <p:spPr bwMode="white">
          <a:xfrm>
            <a:off x="9123482" y="1897240"/>
            <a:ext cx="290659" cy="3336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85290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6F54A30-4BCB-1F8F-DA33-80BC0F63F18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7232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9D403FC-8F68-9E38-F3C5-A61C53068BD6}"/>
              </a:ext>
            </a:extLst>
          </p:cNvPr>
          <p:cNvSpPr/>
          <p:nvPr/>
        </p:nvSpPr>
        <p:spPr bwMode="white">
          <a:xfrm>
            <a:off x="10081904" y="1191093"/>
            <a:ext cx="361904" cy="3630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17064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17523EA-387C-6442-70DA-104756E7A81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3303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F901B4B-E3D3-101F-C271-C2327F53C11D}"/>
              </a:ext>
            </a:extLst>
          </p:cNvPr>
          <p:cNvSpPr/>
          <p:nvPr/>
        </p:nvSpPr>
        <p:spPr bwMode="white">
          <a:xfrm>
            <a:off x="10081904" y="1972265"/>
            <a:ext cx="352380" cy="3718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17128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0CEE3C5-7E3B-AB3A-14C3-AF6BFDD128C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3724" y="755990"/>
            <a:ext cx="8700668" cy="48427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22B3FAAC-4D0C-A7AB-EC58-6225643CDEBC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0016" y="4941168"/>
            <a:ext cx="6041183" cy="17783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74629209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4C1383B-083C-6583-170C-F4B0B2A10EA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186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E993BDA-1D5F-2A6A-AC76-69BC2B2AB1F2}"/>
              </a:ext>
            </a:extLst>
          </p:cNvPr>
          <p:cNvSpPr/>
          <p:nvPr/>
        </p:nvSpPr>
        <p:spPr bwMode="white">
          <a:xfrm>
            <a:off x="10405714" y="1992837"/>
            <a:ext cx="333333" cy="3819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27093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1411E00-D811-7F4A-AD9B-7DCE94C529F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893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86BB888-5052-7F58-B50E-09E3AD132E22}"/>
              </a:ext>
            </a:extLst>
          </p:cNvPr>
          <p:cNvSpPr/>
          <p:nvPr/>
        </p:nvSpPr>
        <p:spPr bwMode="white">
          <a:xfrm>
            <a:off x="10386666" y="2915403"/>
            <a:ext cx="361904" cy="3907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07520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5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fuyu yang</cp:lastModifiedBy>
  <cp:revision>63</cp:revision>
  <dcterms:created xsi:type="dcterms:W3CDTF">2015-09-16T06:44:00Z</dcterms:created>
  <dcterms:modified xsi:type="dcterms:W3CDTF">2024-08-29T14:00:33Z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